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3"/>
  </p:notesMasterIdLst>
  <p:sldIdLst>
    <p:sldId id="341" r:id="rId2"/>
    <p:sldId id="257" r:id="rId3"/>
    <p:sldId id="258" r:id="rId4"/>
    <p:sldId id="259" r:id="rId5"/>
    <p:sldId id="260" r:id="rId6"/>
    <p:sldId id="304" r:id="rId7"/>
    <p:sldId id="306" r:id="rId8"/>
    <p:sldId id="307" r:id="rId9"/>
    <p:sldId id="312" r:id="rId10"/>
    <p:sldId id="339" r:id="rId11"/>
    <p:sldId id="340" r:id="rId12"/>
  </p:sldIdLst>
  <p:sldSz cx="12192000" cy="6858000"/>
  <p:notesSz cx="6858000" cy="9144000"/>
  <p:embeddedFontLst>
    <p:embeddedFont>
      <p:font typeface="Dubai Medium" panose="020B0603030403030204" pitchFamily="34" charset="-78"/>
      <p:regular r:id="rId14"/>
    </p:embeddedFont>
    <p:embeddedFont>
      <p:font typeface="GE Snd Book" panose="02000000000000000000" pitchFamily="2" charset="-78"/>
      <p:regular r:id="rId15"/>
    </p:embeddedFont>
    <p:embeddedFont>
      <p:font typeface="JF Flat" panose="02000500000000000000" pitchFamily="2" charset="-78"/>
      <p:regular r:id="rId16"/>
    </p:embeddedFont>
    <p:embeddedFont>
      <p:font typeface="Lato" panose="020F0502020204030203" pitchFamily="34" charset="0"/>
      <p:regular r:id="rId17"/>
      <p:bold r:id="rId18"/>
      <p:italic r:id="rId19"/>
      <p:boldItalic r:id="rId20"/>
    </p:embeddedFont>
    <p:embeddedFont>
      <p:font typeface="Mizan AR+LT" panose="00000500000000000000" pitchFamily="50" charset="-78"/>
      <p:regular r:id="rId21"/>
    </p:embeddedFont>
    <p:embeddedFont>
      <p:font typeface="Montserrat" panose="00000500000000000000" pitchFamily="2" charset="0"/>
      <p:regular r:id="rId22"/>
      <p:bold r:id="rId23"/>
      <p:italic r:id="rId24"/>
      <p:boldItalic r:id="rId25"/>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5004" autoAdjust="0"/>
    <p:restoredTop sz="94660"/>
  </p:normalViewPr>
  <p:slideViewPr>
    <p:cSldViewPr snapToGrid="0">
      <p:cViewPr varScale="1">
        <p:scale>
          <a:sx n="113" d="100"/>
          <a:sy n="113" d="100"/>
        </p:scale>
        <p:origin x="768" y="91"/>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4323984964842304E-2"/>
          <c:y val="1.98776758409786E-2"/>
          <c:w val="0.89287255759696704"/>
          <c:h val="0.91978593272171205"/>
        </c:manualLayout>
      </c:layout>
      <c:barChart>
        <c:barDir val="bar"/>
        <c:grouping val="clustered"/>
        <c:varyColors val="0"/>
        <c:ser>
          <c:idx val="0"/>
          <c:order val="0"/>
          <c:tx>
            <c:strRef>
              <c:f>Sheet1!$A$2</c:f>
              <c:strCache>
                <c:ptCount val="1"/>
                <c:pt idx="0">
                  <c:v>Item1</c:v>
                </c:pt>
              </c:strCache>
            </c:strRef>
          </c:tx>
          <c:spPr>
            <a:solidFill>
              <a:schemeClr val="accent3"/>
            </a:solidFill>
          </c:spPr>
          <c:invertIfNegative val="0"/>
          <c:cat>
            <c:strRef>
              <c:f>Sheet1!$B$1:$E$1</c:f>
              <c:strCache>
                <c:ptCount val="4"/>
                <c:pt idx="0">
                  <c:v>2012</c:v>
                </c:pt>
                <c:pt idx="1">
                  <c:v>2013</c:v>
                </c:pt>
                <c:pt idx="2">
                  <c:v>2014</c:v>
                </c:pt>
                <c:pt idx="3">
                  <c:v>2015</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F641-412E-81AD-58AD034312AB}"/>
            </c:ext>
          </c:extLst>
        </c:ser>
        <c:ser>
          <c:idx val="1"/>
          <c:order val="1"/>
          <c:tx>
            <c:strRef>
              <c:f>Sheet1!$A$3</c:f>
              <c:strCache>
                <c:ptCount val="1"/>
                <c:pt idx="0">
                  <c:v>Item2</c:v>
                </c:pt>
              </c:strCache>
            </c:strRef>
          </c:tx>
          <c:spPr>
            <a:solidFill>
              <a:schemeClr val="accent6"/>
            </a:solidFill>
          </c:spPr>
          <c:invertIfNegative val="0"/>
          <c:cat>
            <c:strRef>
              <c:f>Sheet1!$B$1:$E$1</c:f>
              <c:strCache>
                <c:ptCount val="4"/>
                <c:pt idx="0">
                  <c:v>2012</c:v>
                </c:pt>
                <c:pt idx="1">
                  <c:v>2013</c:v>
                </c:pt>
                <c:pt idx="2">
                  <c:v>2014</c:v>
                </c:pt>
                <c:pt idx="3">
                  <c:v>2015</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F641-412E-81AD-58AD034312AB}"/>
            </c:ext>
          </c:extLst>
        </c:ser>
        <c:dLbls>
          <c:showLegendKey val="0"/>
          <c:showVal val="0"/>
          <c:showCatName val="0"/>
          <c:showSerName val="0"/>
          <c:showPercent val="0"/>
          <c:showBubbleSize val="0"/>
        </c:dLbls>
        <c:gapWidth val="40"/>
        <c:axId val="2133873576"/>
        <c:axId val="2133860712"/>
      </c:barChart>
      <c:catAx>
        <c:axId val="2133873576"/>
        <c:scaling>
          <c:orientation val="maxMin"/>
        </c:scaling>
        <c:delete val="0"/>
        <c:axPos val="l"/>
        <c:numFmt formatCode="General" sourceLinked="1"/>
        <c:majorTickMark val="none"/>
        <c:minorTickMark val="none"/>
        <c:tickLblPos val="low"/>
        <c:txPr>
          <a:bodyPr rot="0" vert="horz"/>
          <a:lstStyle/>
          <a:p>
            <a:pPr>
              <a:defRPr sz="1800">
                <a:solidFill>
                  <a:schemeClr val="accent2"/>
                </a:solidFill>
              </a:defRPr>
            </a:pPr>
            <a:endParaRPr lang="en-US"/>
          </a:p>
        </c:txPr>
        <c:crossAx val="2133860712"/>
        <c:crosses val="autoZero"/>
        <c:auto val="1"/>
        <c:lblAlgn val="ctr"/>
        <c:lblOffset val="100"/>
        <c:tickLblSkip val="1"/>
        <c:tickMarkSkip val="1"/>
        <c:noMultiLvlLbl val="0"/>
      </c:catAx>
      <c:valAx>
        <c:axId val="2133860712"/>
        <c:scaling>
          <c:orientation val="minMax"/>
        </c:scaling>
        <c:delete val="0"/>
        <c:axPos val="t"/>
        <c:majorGridlines/>
        <c:numFmt formatCode="General" sourceLinked="1"/>
        <c:majorTickMark val="none"/>
        <c:minorTickMark val="none"/>
        <c:tickLblPos val="high"/>
        <c:spPr>
          <a:ln>
            <a:noFill/>
          </a:ln>
        </c:spPr>
        <c:txPr>
          <a:bodyPr rot="0" vert="horz"/>
          <a:lstStyle/>
          <a:p>
            <a:pPr rtl="1">
              <a:defRPr>
                <a:solidFill>
                  <a:schemeClr val="accent2"/>
                </a:solidFill>
              </a:defRPr>
            </a:pPr>
            <a:endParaRPr lang="en-US"/>
          </a:p>
        </c:txPr>
        <c:crossAx val="2133873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Sheet1!$A$2</c:f>
              <c:strCache>
                <c:ptCount val="1"/>
                <c:pt idx="0">
                  <c:v>Region 1</c:v>
                </c:pt>
              </c:strCache>
            </c:strRef>
          </c:tx>
          <c:spPr>
            <a:solidFill>
              <a:schemeClr val="accent6"/>
            </a:solidFill>
          </c:spPr>
          <c:invertIfNegative val="0"/>
          <c:cat>
            <c:strRef>
              <c:f>Sheet1!$B$1:$E$1</c:f>
              <c:strCache>
                <c:ptCount val="4"/>
                <c:pt idx="0">
                  <c:v>أ</c:v>
                </c:pt>
                <c:pt idx="1">
                  <c:v>ب</c:v>
                </c:pt>
                <c:pt idx="2">
                  <c:v>ج</c:v>
                </c:pt>
                <c:pt idx="3">
                  <c:v>د</c:v>
                </c:pt>
              </c:strCache>
            </c:strRef>
          </c:cat>
          <c:val>
            <c:numRef>
              <c:f>Sheet1!$B$2:$E$2</c:f>
              <c:numCache>
                <c:formatCode>General</c:formatCode>
                <c:ptCount val="4"/>
                <c:pt idx="0">
                  <c:v>17</c:v>
                </c:pt>
                <c:pt idx="1">
                  <c:v>26</c:v>
                </c:pt>
                <c:pt idx="2">
                  <c:v>53</c:v>
                </c:pt>
                <c:pt idx="3">
                  <c:v>25</c:v>
                </c:pt>
              </c:numCache>
            </c:numRef>
          </c:val>
          <c:extLst>
            <c:ext xmlns:c16="http://schemas.microsoft.com/office/drawing/2014/chart" uri="{C3380CC4-5D6E-409C-BE32-E72D297353CC}">
              <c16:uniqueId val="{00000000-19B7-4318-82A5-F7E6D7C0B63A}"/>
            </c:ext>
          </c:extLst>
        </c:ser>
        <c:ser>
          <c:idx val="1"/>
          <c:order val="1"/>
          <c:tx>
            <c:strRef>
              <c:f>Sheet1!$A$3</c:f>
              <c:strCache>
                <c:ptCount val="1"/>
                <c:pt idx="0">
                  <c:v>1</c:v>
                </c:pt>
              </c:strCache>
            </c:strRef>
          </c:tx>
          <c:spPr>
            <a:ln>
              <a:noFill/>
            </a:ln>
          </c:spPr>
          <c:invertIfNegative val="0"/>
          <c:cat>
            <c:strRef>
              <c:f>Sheet1!$B$1:$E$1</c:f>
              <c:strCache>
                <c:ptCount val="4"/>
                <c:pt idx="0">
                  <c:v>أ</c:v>
                </c:pt>
                <c:pt idx="1">
                  <c:v>ب</c:v>
                </c:pt>
                <c:pt idx="2">
                  <c:v>ج</c:v>
                </c:pt>
                <c:pt idx="3">
                  <c:v>د</c:v>
                </c:pt>
              </c:strCache>
            </c:strRef>
          </c:cat>
          <c:val>
            <c:numRef>
              <c:f>Sheet1!$B$3:$E$3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19B7-4318-82A5-F7E6D7C0B63A}"/>
            </c:ext>
          </c:extLst>
        </c:ser>
        <c:dLbls>
          <c:showLegendKey val="0"/>
          <c:showVal val="0"/>
          <c:showCatName val="0"/>
          <c:showSerName val="0"/>
          <c:showPercent val="0"/>
          <c:showBubbleSize val="0"/>
        </c:dLbls>
        <c:gapWidth val="40"/>
        <c:axId val="2103680776"/>
        <c:axId val="2103683912"/>
      </c:barChart>
      <c:catAx>
        <c:axId val="2103680776"/>
        <c:scaling>
          <c:orientation val="maxMin"/>
        </c:scaling>
        <c:delete val="0"/>
        <c:axPos val="l"/>
        <c:numFmt formatCode="General" sourceLinked="1"/>
        <c:majorTickMark val="none"/>
        <c:minorTickMark val="none"/>
        <c:tickLblPos val="low"/>
        <c:txPr>
          <a:bodyPr rot="0" vert="horz"/>
          <a:lstStyle/>
          <a:p>
            <a:pPr rtl="1">
              <a:defRPr sz="2000">
                <a:solidFill>
                  <a:schemeClr val="accent4"/>
                </a:solidFill>
                <a:latin typeface="+mn-lt"/>
                <a:cs typeface="+mn-cs"/>
              </a:defRPr>
            </a:pPr>
            <a:endParaRPr lang="en-US"/>
          </a:p>
        </c:txPr>
        <c:crossAx val="2103683912"/>
        <c:crosses val="autoZero"/>
        <c:auto val="1"/>
        <c:lblAlgn val="ctr"/>
        <c:lblOffset val="100"/>
        <c:tickLblSkip val="1"/>
        <c:tickMarkSkip val="1"/>
        <c:noMultiLvlLbl val="0"/>
      </c:catAx>
      <c:valAx>
        <c:axId val="2103683912"/>
        <c:scaling>
          <c:orientation val="minMax"/>
        </c:scaling>
        <c:delete val="0"/>
        <c:axPos val="t"/>
        <c:majorGridlines>
          <c:spPr>
            <a:ln>
              <a:solidFill>
                <a:schemeClr val="accent3"/>
              </a:solidFill>
            </a:ln>
          </c:spPr>
        </c:majorGridlines>
        <c:numFmt formatCode="General" sourceLinked="1"/>
        <c:majorTickMark val="none"/>
        <c:minorTickMark val="none"/>
        <c:tickLblPos val="high"/>
        <c:spPr>
          <a:ln>
            <a:noFill/>
          </a:ln>
        </c:spPr>
        <c:txPr>
          <a:bodyPr rot="0" vert="horz"/>
          <a:lstStyle/>
          <a:p>
            <a:pPr>
              <a:defRPr>
                <a:solidFill>
                  <a:srgbClr val="54616A"/>
                </a:solidFill>
                <a:latin typeface="+mn-lt"/>
                <a:cs typeface="+mn-cs"/>
              </a:defRPr>
            </a:pPr>
            <a:endParaRPr lang="en-US"/>
          </a:p>
        </c:txPr>
        <c:crossAx val="2103680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2240545753625905E-2"/>
          <c:y val="1.95260486940411E-2"/>
          <c:w val="0.87274204457210602"/>
          <c:h val="0.93640745514227597"/>
        </c:manualLayout>
      </c:layout>
      <c:lineChart>
        <c:grouping val="standard"/>
        <c:varyColors val="0"/>
        <c:ser>
          <c:idx val="0"/>
          <c:order val="0"/>
          <c:tx>
            <c:strRef>
              <c:f>Sheet1!$A$2</c:f>
              <c:strCache>
                <c:ptCount val="1"/>
                <c:pt idx="0">
                  <c:v>Item 1</c:v>
                </c:pt>
              </c:strCache>
            </c:strRef>
          </c:tx>
          <c:spPr>
            <a:ln w="127000">
              <a:solidFill>
                <a:schemeClr val="accent6"/>
              </a:solidFill>
            </a:ln>
          </c:spPr>
          <c:marker>
            <c:symbol val="circle"/>
            <c:size val="20"/>
            <c:spPr>
              <a:solidFill>
                <a:schemeClr val="bg2"/>
              </a:solidFill>
              <a:ln w="127000">
                <a:solidFill>
                  <a:schemeClr val="accent6"/>
                </a:solidFill>
              </a:ln>
            </c:spPr>
          </c:marker>
          <c:cat>
            <c:strRef>
              <c:f>Sheet1!$B$1:$E$1</c:f>
              <c:strCache>
                <c:ptCount val="4"/>
                <c:pt idx="0">
                  <c:v>2012</c:v>
                </c:pt>
                <c:pt idx="1">
                  <c:v>2013</c:v>
                </c:pt>
                <c:pt idx="2">
                  <c:v>2014</c:v>
                </c:pt>
                <c:pt idx="3">
                  <c:v>2015</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EA22-4B98-8F1D-60C84E0134BF}"/>
            </c:ext>
          </c:extLst>
        </c:ser>
        <c:ser>
          <c:idx val="1"/>
          <c:order val="1"/>
          <c:tx>
            <c:strRef>
              <c:f>Sheet1!$A$3</c:f>
              <c:strCache>
                <c:ptCount val="1"/>
                <c:pt idx="0">
                  <c:v>Item 2</c:v>
                </c:pt>
              </c:strCache>
            </c:strRef>
          </c:tx>
          <c:spPr>
            <a:ln w="127000"/>
          </c:spPr>
          <c:marker>
            <c:symbol val="circle"/>
            <c:size val="19"/>
            <c:spPr>
              <a:solidFill>
                <a:schemeClr val="bg2"/>
              </a:solidFill>
              <a:ln w="127000">
                <a:solidFill>
                  <a:schemeClr val="accent2"/>
                </a:solidFill>
              </a:ln>
            </c:spPr>
          </c:marker>
          <c:cat>
            <c:strRef>
              <c:f>Sheet1!$B$1:$E$1</c:f>
              <c:strCache>
                <c:ptCount val="4"/>
                <c:pt idx="0">
                  <c:v>2012</c:v>
                </c:pt>
                <c:pt idx="1">
                  <c:v>2013</c:v>
                </c:pt>
                <c:pt idx="2">
                  <c:v>2014</c:v>
                </c:pt>
                <c:pt idx="3">
                  <c:v>2015</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EA22-4B98-8F1D-60C84E0134BF}"/>
            </c:ext>
          </c:extLst>
        </c:ser>
        <c:dLbls>
          <c:showLegendKey val="0"/>
          <c:showVal val="0"/>
          <c:showCatName val="0"/>
          <c:showSerName val="0"/>
          <c:showPercent val="0"/>
          <c:showBubbleSize val="0"/>
        </c:dLbls>
        <c:marker val="1"/>
        <c:smooth val="0"/>
        <c:axId val="2102723224"/>
        <c:axId val="2102715624"/>
      </c:lineChart>
      <c:catAx>
        <c:axId val="2102723224"/>
        <c:scaling>
          <c:orientation val="minMax"/>
        </c:scaling>
        <c:delete val="0"/>
        <c:axPos val="b"/>
        <c:numFmt formatCode="General" sourceLinked="1"/>
        <c:majorTickMark val="none"/>
        <c:minorTickMark val="none"/>
        <c:tickLblPos val="low"/>
        <c:txPr>
          <a:bodyPr rot="0" vert="horz"/>
          <a:lstStyle/>
          <a:p>
            <a:pPr rtl="1">
              <a:defRPr kern="0">
                <a:ln>
                  <a:solidFill>
                    <a:srgbClr val="BBC1CD"/>
                  </a:solidFill>
                </a:ln>
                <a:solidFill>
                  <a:srgbClr val="54616A"/>
                </a:solidFill>
                <a:latin typeface="+mj-lt"/>
              </a:defRPr>
            </a:pPr>
            <a:endParaRPr lang="en-US"/>
          </a:p>
        </c:txPr>
        <c:crossAx val="2102715624"/>
        <c:crosses val="autoZero"/>
        <c:auto val="1"/>
        <c:lblAlgn val="ctr"/>
        <c:lblOffset val="100"/>
        <c:tickLblSkip val="1"/>
        <c:tickMarkSkip val="1"/>
        <c:noMultiLvlLbl val="0"/>
      </c:catAx>
      <c:valAx>
        <c:axId val="2102715624"/>
        <c:scaling>
          <c:orientation val="minMax"/>
        </c:scaling>
        <c:delete val="0"/>
        <c:axPos val="l"/>
        <c:majorGridlines>
          <c:spPr>
            <a:ln>
              <a:solidFill>
                <a:srgbClr val="BBC1CD"/>
              </a:solidFill>
            </a:ln>
          </c:spPr>
        </c:majorGridlines>
        <c:numFmt formatCode="General" sourceLinked="1"/>
        <c:majorTickMark val="none"/>
        <c:minorTickMark val="none"/>
        <c:tickLblPos val="nextTo"/>
        <c:txPr>
          <a:bodyPr rot="0" vert="horz"/>
          <a:lstStyle/>
          <a:p>
            <a:pPr>
              <a:defRPr b="0" i="0">
                <a:ln>
                  <a:solidFill>
                    <a:schemeClr val="accent3"/>
                  </a:solidFill>
                </a:ln>
                <a:solidFill>
                  <a:srgbClr val="54616A"/>
                </a:solidFill>
                <a:latin typeface="+mn-lt"/>
              </a:defRPr>
            </a:pPr>
            <a:endParaRPr lang="en-US"/>
          </a:p>
        </c:txPr>
        <c:crossAx val="210272322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atin typeface="Arial" panose="020B0604020202020204" pitchFamily="34" charset="0"/>
              </a:defRPr>
            </a:lvl1pPr>
          </a:lstStyle>
          <a:p>
            <a:endParaRPr lang="en-US"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atin typeface="Arial" panose="020B0604020202020204" pitchFamily="34" charset="0"/>
              </a:defRPr>
            </a:lvl1pPr>
          </a:lstStyle>
          <a:p>
            <a:fld id="{CF094EEF-79A4-4DBC-97AB-5A005E39BAB5}" type="datetimeFigureOut">
              <a:rPr lang="en-US" smtClean="0"/>
              <a:pPr/>
              <a:t>3/19/2022</a:t>
            </a:fld>
            <a:endParaRPr lang="en-US"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atin typeface="Arial" panose="020B0604020202020204" pitchFamily="34" charset="0"/>
              </a:defRPr>
            </a:lvl1pPr>
          </a:lstStyle>
          <a:p>
            <a:endParaRPr lang="en-US"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atin typeface="Arial" panose="020B0604020202020204" pitchFamily="34" charset="0"/>
              </a:defRPr>
            </a:lvl1pPr>
          </a:lstStyle>
          <a:p>
            <a:fld id="{610DCECA-AFBD-44B7-A5E5-8291765D8190}" type="slidenum">
              <a:rPr lang="en-US" smtClean="0"/>
              <a:pPr/>
              <a:t>‹#›</a:t>
            </a:fld>
            <a:endParaRPr lang="en-US" dirty="0"/>
          </a:p>
        </p:txBody>
      </p:sp>
    </p:spTree>
    <p:extLst>
      <p:ext uri="{BB962C8B-B14F-4D97-AF65-F5344CB8AC3E}">
        <p14:creationId xmlns:p14="http://schemas.microsoft.com/office/powerpoint/2010/main" val="15255353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Arial" panose="020B0604020202020204" pitchFamily="34" charset="0"/>
        <a:ea typeface="+mn-ea"/>
        <a:cs typeface="+mn-cs"/>
      </a:defRPr>
    </a:lvl1pPr>
    <a:lvl2pPr marL="457200" algn="r" defTabSz="914400" rtl="1" eaLnBrk="1" latinLnBrk="0" hangingPunct="1">
      <a:defRPr sz="1200" kern="1200">
        <a:solidFill>
          <a:schemeClr val="tx1"/>
        </a:solidFill>
        <a:latin typeface="Arial" panose="020B0604020202020204" pitchFamily="34" charset="0"/>
        <a:ea typeface="+mn-ea"/>
        <a:cs typeface="+mn-cs"/>
      </a:defRPr>
    </a:lvl2pPr>
    <a:lvl3pPr marL="914400" algn="r" defTabSz="914400" rtl="1" eaLnBrk="1" latinLnBrk="0" hangingPunct="1">
      <a:defRPr sz="1200" kern="1200">
        <a:solidFill>
          <a:schemeClr val="tx1"/>
        </a:solidFill>
        <a:latin typeface="Arial" panose="020B0604020202020204" pitchFamily="34" charset="0"/>
        <a:ea typeface="+mn-ea"/>
        <a:cs typeface="+mn-cs"/>
      </a:defRPr>
    </a:lvl3pPr>
    <a:lvl4pPr marL="1371600" algn="r" defTabSz="914400" rtl="1" eaLnBrk="1" latinLnBrk="0" hangingPunct="1">
      <a:defRPr sz="1200" kern="1200">
        <a:solidFill>
          <a:schemeClr val="tx1"/>
        </a:solidFill>
        <a:latin typeface="Arial" panose="020B0604020202020204" pitchFamily="34" charset="0"/>
        <a:ea typeface="+mn-ea"/>
        <a:cs typeface="+mn-cs"/>
      </a:defRPr>
    </a:lvl4pPr>
    <a:lvl5pPr marL="1828800" algn="r" defTabSz="914400" rtl="1" eaLnBrk="1" latinLnBrk="0" hangingPunct="1">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1"/>
        <p:cNvGrpSpPr/>
        <p:nvPr/>
      </p:nvGrpSpPr>
      <p:grpSpPr>
        <a:xfrm>
          <a:off x="0" y="0"/>
          <a:ext cx="0" cy="0"/>
          <a:chOff x="0" y="0"/>
          <a:chExt cx="0" cy="0"/>
        </a:xfrm>
      </p:grpSpPr>
      <p:sp>
        <p:nvSpPr>
          <p:cNvPr id="2642" name="Google Shape;2642;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3" name="Google Shape;2643;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0" name="Google Shape;127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5" name="Google Shape;131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8" name="Google Shape;133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5" name="Google Shape;144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4" name="Google Shape;2604;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فارغة">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DE3A0B46-FB67-1BA5-13D9-58AF504C546F}"/>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6901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9">
    <p:spTree>
      <p:nvGrpSpPr>
        <p:cNvPr id="1" name=""/>
        <p:cNvGrpSpPr/>
        <p:nvPr/>
      </p:nvGrpSpPr>
      <p:grpSpPr>
        <a:xfrm>
          <a:off x="0" y="0"/>
          <a:ext cx="0" cy="0"/>
          <a:chOff x="0" y="0"/>
          <a:chExt cx="0" cy="0"/>
        </a:xfrm>
      </p:grpSpPr>
      <p:sp>
        <p:nvSpPr>
          <p:cNvPr id="11" name="عنصر نائب للصورة 7">
            <a:extLst>
              <a:ext uri="{FF2B5EF4-FFF2-40B4-BE49-F238E27FC236}">
                <a16:creationId xmlns:a16="http://schemas.microsoft.com/office/drawing/2014/main" id="{8BBE2365-5ACD-8767-28D8-4372645C5368}"/>
              </a:ext>
            </a:extLst>
          </p:cNvPr>
          <p:cNvSpPr>
            <a:spLocks noGrp="1"/>
          </p:cNvSpPr>
          <p:nvPr>
            <p:ph type="pic" sz="quarter" idx="13" hasCustomPrompt="1"/>
          </p:nvPr>
        </p:nvSpPr>
        <p:spPr>
          <a:xfrm>
            <a:off x="2340736" y="139382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8" name="عنصر نائب للصورة 7">
            <a:extLst>
              <a:ext uri="{FF2B5EF4-FFF2-40B4-BE49-F238E27FC236}">
                <a16:creationId xmlns:a16="http://schemas.microsoft.com/office/drawing/2014/main" id="{D6A82071-2D36-B700-0709-157CEB8A1F1D}"/>
              </a:ext>
            </a:extLst>
          </p:cNvPr>
          <p:cNvSpPr>
            <a:spLocks noGrp="1"/>
          </p:cNvSpPr>
          <p:nvPr>
            <p:ph type="pic" sz="quarter" idx="12" hasCustomPrompt="1"/>
          </p:nvPr>
        </p:nvSpPr>
        <p:spPr>
          <a:xfrm>
            <a:off x="5426836" y="489267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9" name="عنصر نائب للصورة 8">
            <a:extLst>
              <a:ext uri="{FF2B5EF4-FFF2-40B4-BE49-F238E27FC236}">
                <a16:creationId xmlns:a16="http://schemas.microsoft.com/office/drawing/2014/main" id="{9528B9AA-4A13-D400-59D8-5BAD60ED9277}"/>
              </a:ext>
            </a:extLst>
          </p:cNvPr>
          <p:cNvSpPr>
            <a:spLocks noGrp="1"/>
          </p:cNvSpPr>
          <p:nvPr>
            <p:ph type="pic" sz="quarter" idx="11" hasCustomPrompt="1"/>
          </p:nvPr>
        </p:nvSpPr>
        <p:spPr>
          <a:xfrm>
            <a:off x="9116186" y="489267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13204A97-CCA8-0FA5-8AFC-2BD6DD2B77F6}"/>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6407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شريحة 10">
    <p:spTree>
      <p:nvGrpSpPr>
        <p:cNvPr id="1" name=""/>
        <p:cNvGrpSpPr/>
        <p:nvPr/>
      </p:nvGrpSpPr>
      <p:grpSpPr>
        <a:xfrm>
          <a:off x="0" y="0"/>
          <a:ext cx="0" cy="0"/>
          <a:chOff x="0" y="0"/>
          <a:chExt cx="0" cy="0"/>
        </a:xfrm>
      </p:grpSpPr>
      <p:sp>
        <p:nvSpPr>
          <p:cNvPr id="7" name="عنصر نائب للصورة 6">
            <a:extLst>
              <a:ext uri="{FF2B5EF4-FFF2-40B4-BE49-F238E27FC236}">
                <a16:creationId xmlns:a16="http://schemas.microsoft.com/office/drawing/2014/main" id="{83764593-8567-C1F7-53E7-739891FBF693}"/>
              </a:ext>
            </a:extLst>
          </p:cNvPr>
          <p:cNvSpPr>
            <a:spLocks noGrp="1"/>
          </p:cNvSpPr>
          <p:nvPr>
            <p:ph type="pic" sz="quarter" idx="11" hasCustomPrompt="1"/>
          </p:nvPr>
        </p:nvSpPr>
        <p:spPr>
          <a:xfrm>
            <a:off x="326232" y="1143000"/>
            <a:ext cx="6392068" cy="4565650"/>
          </a:xfrm>
          <a:custGeom>
            <a:avLst/>
            <a:gdLst>
              <a:gd name="connsiteX0" fmla="*/ 0 w 6392068"/>
              <a:gd name="connsiteY0" fmla="*/ 0 h 4565650"/>
              <a:gd name="connsiteX1" fmla="*/ 6392068 w 6392068"/>
              <a:gd name="connsiteY1" fmla="*/ 0 h 4565650"/>
              <a:gd name="connsiteX2" fmla="*/ 6392068 w 6392068"/>
              <a:gd name="connsiteY2" fmla="*/ 4565650 h 4565650"/>
              <a:gd name="connsiteX3" fmla="*/ 0 w 6392068"/>
              <a:gd name="connsiteY3" fmla="*/ 4565650 h 4565650"/>
            </a:gdLst>
            <a:ahLst/>
            <a:cxnLst>
              <a:cxn ang="0">
                <a:pos x="connsiteX0" y="connsiteY0"/>
              </a:cxn>
              <a:cxn ang="0">
                <a:pos x="connsiteX1" y="connsiteY1"/>
              </a:cxn>
              <a:cxn ang="0">
                <a:pos x="connsiteX2" y="connsiteY2"/>
              </a:cxn>
              <a:cxn ang="0">
                <a:pos x="connsiteX3" y="connsiteY3"/>
              </a:cxn>
            </a:cxnLst>
            <a:rect l="l" t="t" r="r" b="b"/>
            <a:pathLst>
              <a:path w="6392068" h="4565650">
                <a:moveTo>
                  <a:pt x="0" y="0"/>
                </a:moveTo>
                <a:lnTo>
                  <a:pt x="6392068" y="0"/>
                </a:lnTo>
                <a:lnTo>
                  <a:pt x="6392068" y="4565650"/>
                </a:lnTo>
                <a:lnTo>
                  <a:pt x="0" y="4565650"/>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E7B85DDF-5259-0FE5-12E1-E0EC0A08FDEE}"/>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845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11">
    <p:spTree>
      <p:nvGrpSpPr>
        <p:cNvPr id="1" name=""/>
        <p:cNvGrpSpPr/>
        <p:nvPr/>
      </p:nvGrpSpPr>
      <p:grpSpPr>
        <a:xfrm>
          <a:off x="0" y="0"/>
          <a:ext cx="0" cy="0"/>
          <a:chOff x="0" y="0"/>
          <a:chExt cx="0" cy="0"/>
        </a:xfrm>
      </p:grpSpPr>
      <p:sp>
        <p:nvSpPr>
          <p:cNvPr id="9" name="عنصر نائب للصورة 8">
            <a:extLst>
              <a:ext uri="{FF2B5EF4-FFF2-40B4-BE49-F238E27FC236}">
                <a16:creationId xmlns:a16="http://schemas.microsoft.com/office/drawing/2014/main" id="{6C75F736-53BC-CD38-4FFD-25C7452D246F}"/>
              </a:ext>
            </a:extLst>
          </p:cNvPr>
          <p:cNvSpPr>
            <a:spLocks noGrp="1"/>
          </p:cNvSpPr>
          <p:nvPr>
            <p:ph type="pic" sz="quarter" idx="11" hasCustomPrompt="1"/>
          </p:nvPr>
        </p:nvSpPr>
        <p:spPr>
          <a:xfrm>
            <a:off x="-3174" y="0"/>
            <a:ext cx="12198351" cy="3441700"/>
          </a:xfrm>
          <a:custGeom>
            <a:avLst/>
            <a:gdLst>
              <a:gd name="connsiteX0" fmla="*/ 0 w 12198351"/>
              <a:gd name="connsiteY0" fmla="*/ 0 h 3441700"/>
              <a:gd name="connsiteX1" fmla="*/ 12198351 w 12198351"/>
              <a:gd name="connsiteY1" fmla="*/ 0 h 3441700"/>
              <a:gd name="connsiteX2" fmla="*/ 12198351 w 12198351"/>
              <a:gd name="connsiteY2" fmla="*/ 3441700 h 3441700"/>
              <a:gd name="connsiteX3" fmla="*/ 0 w 12198351"/>
              <a:gd name="connsiteY3" fmla="*/ 3441700 h 3441700"/>
            </a:gdLst>
            <a:ahLst/>
            <a:cxnLst>
              <a:cxn ang="0">
                <a:pos x="connsiteX0" y="connsiteY0"/>
              </a:cxn>
              <a:cxn ang="0">
                <a:pos x="connsiteX1" y="connsiteY1"/>
              </a:cxn>
              <a:cxn ang="0">
                <a:pos x="connsiteX2" y="connsiteY2"/>
              </a:cxn>
              <a:cxn ang="0">
                <a:pos x="connsiteX3" y="connsiteY3"/>
              </a:cxn>
            </a:cxnLst>
            <a:rect l="l" t="t" r="r" b="b"/>
            <a:pathLst>
              <a:path w="12198351" h="3441700">
                <a:moveTo>
                  <a:pt x="0" y="0"/>
                </a:moveTo>
                <a:lnTo>
                  <a:pt x="12198351" y="0"/>
                </a:lnTo>
                <a:lnTo>
                  <a:pt x="12198351" y="3441700"/>
                </a:lnTo>
                <a:lnTo>
                  <a:pt x="0" y="3441700"/>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Tree>
    <p:extLst>
      <p:ext uri="{BB962C8B-B14F-4D97-AF65-F5344CB8AC3E}">
        <p14:creationId xmlns:p14="http://schemas.microsoft.com/office/powerpoint/2010/main" val="193320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عنصر نائب للصورة 13">
            <a:extLst>
              <a:ext uri="{FF2B5EF4-FFF2-40B4-BE49-F238E27FC236}">
                <a16:creationId xmlns:a16="http://schemas.microsoft.com/office/drawing/2014/main" id="{AF7C90C6-EDCD-A175-17C6-C3F198732854}"/>
              </a:ext>
            </a:extLst>
          </p:cNvPr>
          <p:cNvSpPr>
            <a:spLocks noGrp="1"/>
          </p:cNvSpPr>
          <p:nvPr>
            <p:ph type="pic" sz="quarter" idx="11" hasCustomPrompt="1"/>
          </p:nvPr>
        </p:nvSpPr>
        <p:spPr>
          <a:xfrm>
            <a:off x="1" y="0"/>
            <a:ext cx="12192000" cy="6858000"/>
          </a:xfrm>
          <a:prstGeom prst="rect">
            <a:avLst/>
          </a:prstGeom>
          <a:blipFill dpi="0" rotWithShape="1">
            <a:blip r:embed="rId2">
              <a:alphaModFix amt="16000"/>
            </a:blip>
            <a:srcRect/>
            <a:tile tx="0" ty="0" sx="100000" sy="100000" flip="none" algn="ctr"/>
          </a:blipFill>
        </p:spPr>
        <p:txBody>
          <a:bodyPr/>
          <a:lstStyle>
            <a:lvl1pPr marL="0" indent="0">
              <a:buNone/>
              <a:defRPr>
                <a:latin typeface="Arial" panose="020B0604020202020204" pitchFamily="34" charset="0"/>
              </a:defRPr>
            </a:lvl1pPr>
          </a:lstStyle>
          <a:p>
            <a:r>
              <a:rPr lang="ar-SA" dirty="0"/>
              <a:t> </a:t>
            </a:r>
            <a:endParaRPr lang="en-US" dirty="0"/>
          </a:p>
        </p:txBody>
      </p:sp>
    </p:spTree>
    <p:extLst>
      <p:ext uri="{BB962C8B-B14F-4D97-AF65-F5344CB8AC3E}">
        <p14:creationId xmlns:p14="http://schemas.microsoft.com/office/powerpoint/2010/main" val="17023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8" name="عنصر نائب للصورة 7">
            <a:extLst>
              <a:ext uri="{FF2B5EF4-FFF2-40B4-BE49-F238E27FC236}">
                <a16:creationId xmlns:a16="http://schemas.microsoft.com/office/drawing/2014/main" id="{07915586-98E3-ECA6-566B-38D862B36DFC}"/>
              </a:ext>
            </a:extLst>
          </p:cNvPr>
          <p:cNvSpPr>
            <a:spLocks noGrp="1"/>
          </p:cNvSpPr>
          <p:nvPr>
            <p:ph type="pic" sz="quarter" idx="11" hasCustomPrompt="1"/>
          </p:nvPr>
        </p:nvSpPr>
        <p:spPr>
          <a:xfrm>
            <a:off x="6416661" y="2205299"/>
            <a:ext cx="1142971" cy="1142971"/>
          </a:xfrm>
          <a:custGeom>
            <a:avLst/>
            <a:gdLst>
              <a:gd name="connsiteX0" fmla="*/ 1142971 w 2285942"/>
              <a:gd name="connsiteY0" fmla="*/ 0 h 2285942"/>
              <a:gd name="connsiteX1" fmla="*/ 1951127 w 2285942"/>
              <a:gd name="connsiteY1" fmla="*/ 334815 h 2285942"/>
              <a:gd name="connsiteX2" fmla="*/ 1951127 w 2285942"/>
              <a:gd name="connsiteY2" fmla="*/ 1951127 h 2285942"/>
              <a:gd name="connsiteX3" fmla="*/ 334815 w 2285942"/>
              <a:gd name="connsiteY3" fmla="*/ 1951127 h 2285942"/>
              <a:gd name="connsiteX4" fmla="*/ 334815 w 2285942"/>
              <a:gd name="connsiteY4" fmla="*/ 334815 h 2285942"/>
              <a:gd name="connsiteX5" fmla="*/ 1142971 w 2285942"/>
              <a:gd name="connsiteY5" fmla="*/ 0 h 228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42" h="2285942">
                <a:moveTo>
                  <a:pt x="1142971" y="0"/>
                </a:moveTo>
                <a:cubicBezTo>
                  <a:pt x="1435473" y="0"/>
                  <a:pt x="1727975" y="111605"/>
                  <a:pt x="1951127" y="334815"/>
                </a:cubicBezTo>
                <a:cubicBezTo>
                  <a:pt x="2397547" y="781119"/>
                  <a:pt x="2397547" y="1504823"/>
                  <a:pt x="1951127" y="1951127"/>
                </a:cubicBezTo>
                <a:cubicBezTo>
                  <a:pt x="1504823" y="2397547"/>
                  <a:pt x="781119" y="2397547"/>
                  <a:pt x="334815" y="1951127"/>
                </a:cubicBezTo>
                <a:cubicBezTo>
                  <a:pt x="-111605" y="1504823"/>
                  <a:pt x="-111605" y="781119"/>
                  <a:pt x="334815" y="334815"/>
                </a:cubicBezTo>
                <a:cubicBezTo>
                  <a:pt x="557967" y="111605"/>
                  <a:pt x="850469" y="0"/>
                  <a:pt x="1142971" y="0"/>
                </a:cubicBez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4" name="عنصر نائب لرقم الشريحة 3">
            <a:extLst>
              <a:ext uri="{FF2B5EF4-FFF2-40B4-BE49-F238E27FC236}">
                <a16:creationId xmlns:a16="http://schemas.microsoft.com/office/drawing/2014/main" id="{A8B7D1A1-7B34-8514-A081-D1F31848379D}"/>
              </a:ext>
            </a:extLst>
          </p:cNvPr>
          <p:cNvSpPr>
            <a:spLocks noGrp="1"/>
          </p:cNvSpPr>
          <p:nvPr>
            <p:ph type="sldNum"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5149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8" name="عنصر نائب للصورة 7">
            <a:extLst>
              <a:ext uri="{FF2B5EF4-FFF2-40B4-BE49-F238E27FC236}">
                <a16:creationId xmlns:a16="http://schemas.microsoft.com/office/drawing/2014/main" id="{AF56753D-6096-7D3C-69CE-BA135E4206CC}"/>
              </a:ext>
            </a:extLst>
          </p:cNvPr>
          <p:cNvSpPr>
            <a:spLocks noGrp="1"/>
          </p:cNvSpPr>
          <p:nvPr>
            <p:ph type="pic" sz="quarter" idx="11" hasCustomPrompt="1"/>
          </p:nvPr>
        </p:nvSpPr>
        <p:spPr>
          <a:xfrm>
            <a:off x="0" y="1155700"/>
            <a:ext cx="9772650" cy="4864100"/>
          </a:xfrm>
          <a:custGeom>
            <a:avLst/>
            <a:gdLst>
              <a:gd name="connsiteX0" fmla="*/ 0 w 9772650"/>
              <a:gd name="connsiteY0" fmla="*/ 0 h 4864100"/>
              <a:gd name="connsiteX1" fmla="*/ 9772650 w 9772650"/>
              <a:gd name="connsiteY1" fmla="*/ 0 h 4864100"/>
              <a:gd name="connsiteX2" fmla="*/ 9772650 w 9772650"/>
              <a:gd name="connsiteY2" fmla="*/ 4864100 h 4864100"/>
              <a:gd name="connsiteX3" fmla="*/ 0 w 9772650"/>
              <a:gd name="connsiteY3" fmla="*/ 4864100 h 4864100"/>
            </a:gdLst>
            <a:ahLst/>
            <a:cxnLst>
              <a:cxn ang="0">
                <a:pos x="connsiteX0" y="connsiteY0"/>
              </a:cxn>
              <a:cxn ang="0">
                <a:pos x="connsiteX1" y="connsiteY1"/>
              </a:cxn>
              <a:cxn ang="0">
                <a:pos x="connsiteX2" y="connsiteY2"/>
              </a:cxn>
              <a:cxn ang="0">
                <a:pos x="connsiteX3" y="connsiteY3"/>
              </a:cxn>
            </a:cxnLst>
            <a:rect l="l" t="t" r="r" b="b"/>
            <a:pathLst>
              <a:path w="9772650" h="4864100">
                <a:moveTo>
                  <a:pt x="0" y="0"/>
                </a:moveTo>
                <a:lnTo>
                  <a:pt x="9772650" y="0"/>
                </a:lnTo>
                <a:lnTo>
                  <a:pt x="9772650" y="4864100"/>
                </a:lnTo>
                <a:lnTo>
                  <a:pt x="0" y="4864100"/>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D37966AF-26C4-6949-860F-5908A0C7B5C5}"/>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0058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11" name="عنصر نائب للصورة 10">
            <a:extLst>
              <a:ext uri="{FF2B5EF4-FFF2-40B4-BE49-F238E27FC236}">
                <a16:creationId xmlns:a16="http://schemas.microsoft.com/office/drawing/2014/main" id="{8F4CF39F-96DD-86E8-8FDE-9551473A27EF}"/>
              </a:ext>
            </a:extLst>
          </p:cNvPr>
          <p:cNvSpPr>
            <a:spLocks noGrp="1"/>
          </p:cNvSpPr>
          <p:nvPr>
            <p:ph type="pic" sz="quarter" idx="11" hasCustomPrompt="1"/>
          </p:nvPr>
        </p:nvSpPr>
        <p:spPr>
          <a:xfrm>
            <a:off x="8534400" y="1663700"/>
            <a:ext cx="3663950" cy="4254500"/>
          </a:xfrm>
          <a:custGeom>
            <a:avLst/>
            <a:gdLst>
              <a:gd name="connsiteX0" fmla="*/ 0 w 3663950"/>
              <a:gd name="connsiteY0" fmla="*/ 0 h 4254500"/>
              <a:gd name="connsiteX1" fmla="*/ 3663950 w 3663950"/>
              <a:gd name="connsiteY1" fmla="*/ 0 h 4254500"/>
              <a:gd name="connsiteX2" fmla="*/ 3663950 w 3663950"/>
              <a:gd name="connsiteY2" fmla="*/ 4254500 h 4254500"/>
              <a:gd name="connsiteX3" fmla="*/ 0 w 3663950"/>
              <a:gd name="connsiteY3" fmla="*/ 4254500 h 4254500"/>
            </a:gdLst>
            <a:ahLst/>
            <a:cxnLst>
              <a:cxn ang="0">
                <a:pos x="connsiteX0" y="connsiteY0"/>
              </a:cxn>
              <a:cxn ang="0">
                <a:pos x="connsiteX1" y="connsiteY1"/>
              </a:cxn>
              <a:cxn ang="0">
                <a:pos x="connsiteX2" y="connsiteY2"/>
              </a:cxn>
              <a:cxn ang="0">
                <a:pos x="connsiteX3" y="connsiteY3"/>
              </a:cxn>
            </a:cxnLst>
            <a:rect l="l" t="t" r="r" b="b"/>
            <a:pathLst>
              <a:path w="3663950" h="4254500">
                <a:moveTo>
                  <a:pt x="0" y="0"/>
                </a:moveTo>
                <a:lnTo>
                  <a:pt x="3663950" y="0"/>
                </a:lnTo>
                <a:lnTo>
                  <a:pt x="3663950" y="4254500"/>
                </a:lnTo>
                <a:lnTo>
                  <a:pt x="0" y="4254500"/>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187A68A9-F687-31BE-D142-EF190AEE0FA6}"/>
              </a:ext>
            </a:extLst>
          </p:cNvPr>
          <p:cNvSpPr>
            <a:spLocks noGrp="1"/>
          </p:cNvSpPr>
          <p:nvPr>
            <p:ph type="sldNum" idx="10"/>
          </p:nvPr>
        </p:nvSpPr>
        <p:spPr/>
        <p:txBody>
          <a:bodyPr/>
          <a:lstStyle/>
          <a:p>
            <a:fld id="{00000000-1234-1234-1234-123412341234}" type="slidenum">
              <a:rPr lang="en-US" smtClean="0"/>
              <a:pPr/>
              <a:t>‹#›</a:t>
            </a:fld>
            <a:endParaRPr lang="en-US" dirty="0"/>
          </a:p>
        </p:txBody>
      </p:sp>
      <p:sp>
        <p:nvSpPr>
          <p:cNvPr id="12" name="عنصر نائب للصورة 11">
            <a:extLst>
              <a:ext uri="{FF2B5EF4-FFF2-40B4-BE49-F238E27FC236}">
                <a16:creationId xmlns:a16="http://schemas.microsoft.com/office/drawing/2014/main" id="{D51FE871-C1F4-7632-84B9-FF1F4A5B6BD8}"/>
              </a:ext>
            </a:extLst>
          </p:cNvPr>
          <p:cNvSpPr>
            <a:spLocks noGrp="1"/>
          </p:cNvSpPr>
          <p:nvPr>
            <p:ph type="pic" sz="quarter" idx="12" hasCustomPrompt="1"/>
          </p:nvPr>
        </p:nvSpPr>
        <p:spPr>
          <a:xfrm>
            <a:off x="0" y="1663700"/>
            <a:ext cx="3663950" cy="4254500"/>
          </a:xfrm>
          <a:custGeom>
            <a:avLst/>
            <a:gdLst>
              <a:gd name="connsiteX0" fmla="*/ 0 w 3663950"/>
              <a:gd name="connsiteY0" fmla="*/ 0 h 4254500"/>
              <a:gd name="connsiteX1" fmla="*/ 3663950 w 3663950"/>
              <a:gd name="connsiteY1" fmla="*/ 0 h 4254500"/>
              <a:gd name="connsiteX2" fmla="*/ 3663950 w 3663950"/>
              <a:gd name="connsiteY2" fmla="*/ 4254500 h 4254500"/>
              <a:gd name="connsiteX3" fmla="*/ 0 w 3663950"/>
              <a:gd name="connsiteY3" fmla="*/ 4254500 h 4254500"/>
            </a:gdLst>
            <a:ahLst/>
            <a:cxnLst>
              <a:cxn ang="0">
                <a:pos x="connsiteX0" y="connsiteY0"/>
              </a:cxn>
              <a:cxn ang="0">
                <a:pos x="connsiteX1" y="connsiteY1"/>
              </a:cxn>
              <a:cxn ang="0">
                <a:pos x="connsiteX2" y="connsiteY2"/>
              </a:cxn>
              <a:cxn ang="0">
                <a:pos x="connsiteX3" y="connsiteY3"/>
              </a:cxn>
            </a:cxnLst>
            <a:rect l="l" t="t" r="r" b="b"/>
            <a:pathLst>
              <a:path w="3663950" h="4254500">
                <a:moveTo>
                  <a:pt x="0" y="0"/>
                </a:moveTo>
                <a:lnTo>
                  <a:pt x="3663950" y="0"/>
                </a:lnTo>
                <a:lnTo>
                  <a:pt x="3663950" y="4254500"/>
                </a:lnTo>
                <a:lnTo>
                  <a:pt x="0" y="4254500"/>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Tree>
    <p:extLst>
      <p:ext uri="{BB962C8B-B14F-4D97-AF65-F5344CB8AC3E}">
        <p14:creationId xmlns:p14="http://schemas.microsoft.com/office/powerpoint/2010/main" val="127283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8" name="عنصر نائب للصورة 7">
            <a:extLst>
              <a:ext uri="{FF2B5EF4-FFF2-40B4-BE49-F238E27FC236}">
                <a16:creationId xmlns:a16="http://schemas.microsoft.com/office/drawing/2014/main" id="{98FCC5F9-23B4-3794-2060-F59275C9FF4C}"/>
              </a:ext>
            </a:extLst>
          </p:cNvPr>
          <p:cNvSpPr>
            <a:spLocks noGrp="1"/>
          </p:cNvSpPr>
          <p:nvPr>
            <p:ph type="pic" sz="quarter" idx="11" hasCustomPrompt="1"/>
          </p:nvPr>
        </p:nvSpPr>
        <p:spPr>
          <a:xfrm>
            <a:off x="306388" y="1022350"/>
            <a:ext cx="11652250" cy="1733550"/>
          </a:xfrm>
          <a:custGeom>
            <a:avLst/>
            <a:gdLst>
              <a:gd name="connsiteX0" fmla="*/ 0 w 11652250"/>
              <a:gd name="connsiteY0" fmla="*/ 0 h 1733550"/>
              <a:gd name="connsiteX1" fmla="*/ 11652250 w 11652250"/>
              <a:gd name="connsiteY1" fmla="*/ 0 h 1733550"/>
              <a:gd name="connsiteX2" fmla="*/ 11652250 w 11652250"/>
              <a:gd name="connsiteY2" fmla="*/ 1733550 h 1733550"/>
              <a:gd name="connsiteX3" fmla="*/ 0 w 1165225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1652250" h="1733550">
                <a:moveTo>
                  <a:pt x="0" y="0"/>
                </a:moveTo>
                <a:lnTo>
                  <a:pt x="11652250" y="0"/>
                </a:lnTo>
                <a:lnTo>
                  <a:pt x="11652250" y="1733550"/>
                </a:lnTo>
                <a:lnTo>
                  <a:pt x="0" y="1733550"/>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ACA9625B-A141-FFFF-1401-4E110EC9FB58}"/>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9612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13" name="عنصر نائب للصورة 12">
            <a:extLst>
              <a:ext uri="{FF2B5EF4-FFF2-40B4-BE49-F238E27FC236}">
                <a16:creationId xmlns:a16="http://schemas.microsoft.com/office/drawing/2014/main" id="{E9DA28D4-2897-17FD-A111-F3C3FF9488D3}"/>
              </a:ext>
            </a:extLst>
          </p:cNvPr>
          <p:cNvSpPr>
            <a:spLocks noGrp="1"/>
          </p:cNvSpPr>
          <p:nvPr>
            <p:ph type="pic" sz="quarter" idx="13" hasCustomPrompt="1"/>
          </p:nvPr>
        </p:nvSpPr>
        <p:spPr>
          <a:xfrm>
            <a:off x="3098800" y="1690676"/>
            <a:ext cx="939776" cy="939776"/>
          </a:xfrm>
          <a:custGeom>
            <a:avLst/>
            <a:gdLst>
              <a:gd name="connsiteX0" fmla="*/ 469888 w 939776"/>
              <a:gd name="connsiteY0" fmla="*/ 0 h 939776"/>
              <a:gd name="connsiteX1" fmla="*/ 802130 w 939776"/>
              <a:gd name="connsiteY1" fmla="*/ 137646 h 939776"/>
              <a:gd name="connsiteX2" fmla="*/ 802130 w 939776"/>
              <a:gd name="connsiteY2" fmla="*/ 802130 h 939776"/>
              <a:gd name="connsiteX3" fmla="*/ 137646 w 939776"/>
              <a:gd name="connsiteY3" fmla="*/ 802130 h 939776"/>
              <a:gd name="connsiteX4" fmla="*/ 137646 w 939776"/>
              <a:gd name="connsiteY4" fmla="*/ 137646 h 939776"/>
              <a:gd name="connsiteX5" fmla="*/ 469888 w 939776"/>
              <a:gd name="connsiteY5" fmla="*/ 0 h 9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776" h="939776">
                <a:moveTo>
                  <a:pt x="469888" y="0"/>
                </a:moveTo>
                <a:cubicBezTo>
                  <a:pt x="590139" y="0"/>
                  <a:pt x="710390" y="45882"/>
                  <a:pt x="802130" y="137646"/>
                </a:cubicBezTo>
                <a:cubicBezTo>
                  <a:pt x="985658" y="321127"/>
                  <a:pt x="985658" y="618650"/>
                  <a:pt x="802130" y="802130"/>
                </a:cubicBezTo>
                <a:cubicBezTo>
                  <a:pt x="618650" y="985658"/>
                  <a:pt x="321127" y="985658"/>
                  <a:pt x="137646" y="802130"/>
                </a:cubicBezTo>
                <a:cubicBezTo>
                  <a:pt x="-45882" y="618650"/>
                  <a:pt x="-45882" y="321127"/>
                  <a:pt x="137646" y="137646"/>
                </a:cubicBezTo>
                <a:cubicBezTo>
                  <a:pt x="229386" y="45882"/>
                  <a:pt x="349637" y="0"/>
                  <a:pt x="469888" y="0"/>
                </a:cubicBez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12" name="عنصر نائب للصورة 11">
            <a:extLst>
              <a:ext uri="{FF2B5EF4-FFF2-40B4-BE49-F238E27FC236}">
                <a16:creationId xmlns:a16="http://schemas.microsoft.com/office/drawing/2014/main" id="{162893E2-F81D-3CE0-3AF7-62A2D7212FC2}"/>
              </a:ext>
            </a:extLst>
          </p:cNvPr>
          <p:cNvSpPr>
            <a:spLocks noGrp="1"/>
          </p:cNvSpPr>
          <p:nvPr>
            <p:ph type="pic" sz="quarter" idx="12" hasCustomPrompt="1"/>
          </p:nvPr>
        </p:nvSpPr>
        <p:spPr>
          <a:xfrm>
            <a:off x="7029450" y="1690676"/>
            <a:ext cx="939776" cy="939776"/>
          </a:xfrm>
          <a:custGeom>
            <a:avLst/>
            <a:gdLst>
              <a:gd name="connsiteX0" fmla="*/ 469888 w 939776"/>
              <a:gd name="connsiteY0" fmla="*/ 0 h 939776"/>
              <a:gd name="connsiteX1" fmla="*/ 802130 w 939776"/>
              <a:gd name="connsiteY1" fmla="*/ 137646 h 939776"/>
              <a:gd name="connsiteX2" fmla="*/ 802130 w 939776"/>
              <a:gd name="connsiteY2" fmla="*/ 802130 h 939776"/>
              <a:gd name="connsiteX3" fmla="*/ 137646 w 939776"/>
              <a:gd name="connsiteY3" fmla="*/ 802130 h 939776"/>
              <a:gd name="connsiteX4" fmla="*/ 137646 w 939776"/>
              <a:gd name="connsiteY4" fmla="*/ 137646 h 939776"/>
              <a:gd name="connsiteX5" fmla="*/ 469888 w 939776"/>
              <a:gd name="connsiteY5" fmla="*/ 0 h 9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776" h="939776">
                <a:moveTo>
                  <a:pt x="469888" y="0"/>
                </a:moveTo>
                <a:cubicBezTo>
                  <a:pt x="590139" y="0"/>
                  <a:pt x="710390" y="45882"/>
                  <a:pt x="802130" y="137646"/>
                </a:cubicBezTo>
                <a:cubicBezTo>
                  <a:pt x="985658" y="321127"/>
                  <a:pt x="985658" y="618650"/>
                  <a:pt x="802130" y="802130"/>
                </a:cubicBezTo>
                <a:cubicBezTo>
                  <a:pt x="618650" y="985658"/>
                  <a:pt x="321127" y="985658"/>
                  <a:pt x="137646" y="802130"/>
                </a:cubicBezTo>
                <a:cubicBezTo>
                  <a:pt x="-45882" y="618650"/>
                  <a:pt x="-45882" y="321127"/>
                  <a:pt x="137646" y="137646"/>
                </a:cubicBezTo>
                <a:cubicBezTo>
                  <a:pt x="229386" y="45882"/>
                  <a:pt x="349637" y="0"/>
                  <a:pt x="469888" y="0"/>
                </a:cubicBez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11" name="عنصر نائب للصورة 10">
            <a:extLst>
              <a:ext uri="{FF2B5EF4-FFF2-40B4-BE49-F238E27FC236}">
                <a16:creationId xmlns:a16="http://schemas.microsoft.com/office/drawing/2014/main" id="{1B799894-2D18-0B14-6C53-F0362B25F001}"/>
              </a:ext>
            </a:extLst>
          </p:cNvPr>
          <p:cNvSpPr>
            <a:spLocks noGrp="1"/>
          </p:cNvSpPr>
          <p:nvPr>
            <p:ph type="pic" sz="quarter" idx="11" hasCustomPrompt="1"/>
          </p:nvPr>
        </p:nvSpPr>
        <p:spPr>
          <a:xfrm>
            <a:off x="10890238" y="1690676"/>
            <a:ext cx="939776" cy="939776"/>
          </a:xfrm>
          <a:custGeom>
            <a:avLst/>
            <a:gdLst>
              <a:gd name="connsiteX0" fmla="*/ 469888 w 939776"/>
              <a:gd name="connsiteY0" fmla="*/ 0 h 939776"/>
              <a:gd name="connsiteX1" fmla="*/ 802130 w 939776"/>
              <a:gd name="connsiteY1" fmla="*/ 137646 h 939776"/>
              <a:gd name="connsiteX2" fmla="*/ 802130 w 939776"/>
              <a:gd name="connsiteY2" fmla="*/ 802130 h 939776"/>
              <a:gd name="connsiteX3" fmla="*/ 137646 w 939776"/>
              <a:gd name="connsiteY3" fmla="*/ 802130 h 939776"/>
              <a:gd name="connsiteX4" fmla="*/ 137646 w 939776"/>
              <a:gd name="connsiteY4" fmla="*/ 137646 h 939776"/>
              <a:gd name="connsiteX5" fmla="*/ 469888 w 939776"/>
              <a:gd name="connsiteY5" fmla="*/ 0 h 9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776" h="939776">
                <a:moveTo>
                  <a:pt x="469888" y="0"/>
                </a:moveTo>
                <a:cubicBezTo>
                  <a:pt x="590139" y="0"/>
                  <a:pt x="710390" y="45882"/>
                  <a:pt x="802130" y="137646"/>
                </a:cubicBezTo>
                <a:cubicBezTo>
                  <a:pt x="985658" y="321127"/>
                  <a:pt x="985658" y="618650"/>
                  <a:pt x="802130" y="802130"/>
                </a:cubicBezTo>
                <a:cubicBezTo>
                  <a:pt x="618650" y="985658"/>
                  <a:pt x="321127" y="985658"/>
                  <a:pt x="137646" y="802130"/>
                </a:cubicBezTo>
                <a:cubicBezTo>
                  <a:pt x="-45882" y="618650"/>
                  <a:pt x="-45882" y="321127"/>
                  <a:pt x="137646" y="137646"/>
                </a:cubicBezTo>
                <a:cubicBezTo>
                  <a:pt x="229386" y="45882"/>
                  <a:pt x="349637" y="0"/>
                  <a:pt x="469888" y="0"/>
                </a:cubicBez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68712F92-14D8-7F76-98F6-8CDB36247875}"/>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76924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10" name="عنصر نائب للصورة 9">
            <a:extLst>
              <a:ext uri="{FF2B5EF4-FFF2-40B4-BE49-F238E27FC236}">
                <a16:creationId xmlns:a16="http://schemas.microsoft.com/office/drawing/2014/main" id="{B6425FE7-605A-89A4-E968-35241FB12C7B}"/>
              </a:ext>
            </a:extLst>
          </p:cNvPr>
          <p:cNvSpPr>
            <a:spLocks noGrp="1"/>
          </p:cNvSpPr>
          <p:nvPr>
            <p:ph type="pic" sz="quarter" idx="12" hasCustomPrompt="1"/>
          </p:nvPr>
        </p:nvSpPr>
        <p:spPr>
          <a:xfrm>
            <a:off x="1647793" y="139382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9" name="عنصر نائب للصورة 8">
            <a:extLst>
              <a:ext uri="{FF2B5EF4-FFF2-40B4-BE49-F238E27FC236}">
                <a16:creationId xmlns:a16="http://schemas.microsoft.com/office/drawing/2014/main" id="{C0064CBE-AF42-B804-2A5C-DC5A924F4CCA}"/>
              </a:ext>
            </a:extLst>
          </p:cNvPr>
          <p:cNvSpPr>
            <a:spLocks noGrp="1"/>
          </p:cNvSpPr>
          <p:nvPr>
            <p:ph type="pic" sz="quarter" idx="11" hasCustomPrompt="1"/>
          </p:nvPr>
        </p:nvSpPr>
        <p:spPr>
          <a:xfrm>
            <a:off x="5216493" y="489267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A3CE69A9-E178-2241-8640-82D8941167D2}"/>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8775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شريحة 8">
    <p:spTree>
      <p:nvGrpSpPr>
        <p:cNvPr id="1" name=""/>
        <p:cNvGrpSpPr/>
        <p:nvPr/>
      </p:nvGrpSpPr>
      <p:grpSpPr>
        <a:xfrm>
          <a:off x="0" y="0"/>
          <a:ext cx="0" cy="0"/>
          <a:chOff x="0" y="0"/>
          <a:chExt cx="0" cy="0"/>
        </a:xfrm>
      </p:grpSpPr>
      <p:sp>
        <p:nvSpPr>
          <p:cNvPr id="8" name="عنصر نائب للصورة 7">
            <a:extLst>
              <a:ext uri="{FF2B5EF4-FFF2-40B4-BE49-F238E27FC236}">
                <a16:creationId xmlns:a16="http://schemas.microsoft.com/office/drawing/2014/main" id="{D6A82071-2D36-B700-0709-157CEB8A1F1D}"/>
              </a:ext>
            </a:extLst>
          </p:cNvPr>
          <p:cNvSpPr>
            <a:spLocks noGrp="1"/>
          </p:cNvSpPr>
          <p:nvPr>
            <p:ph type="pic" sz="quarter" idx="12" hasCustomPrompt="1"/>
          </p:nvPr>
        </p:nvSpPr>
        <p:spPr>
          <a:xfrm>
            <a:off x="1616836" y="489267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9" name="عنصر نائب للصورة 8">
            <a:extLst>
              <a:ext uri="{FF2B5EF4-FFF2-40B4-BE49-F238E27FC236}">
                <a16:creationId xmlns:a16="http://schemas.microsoft.com/office/drawing/2014/main" id="{9528B9AA-4A13-D400-59D8-5BAD60ED9277}"/>
              </a:ext>
            </a:extLst>
          </p:cNvPr>
          <p:cNvSpPr>
            <a:spLocks noGrp="1"/>
          </p:cNvSpPr>
          <p:nvPr>
            <p:ph type="pic" sz="quarter" idx="11" hasCustomPrompt="1"/>
          </p:nvPr>
        </p:nvSpPr>
        <p:spPr>
          <a:xfrm>
            <a:off x="9128886" y="1393825"/>
            <a:ext cx="1446278" cy="1670050"/>
          </a:xfrm>
          <a:custGeom>
            <a:avLst/>
            <a:gdLst>
              <a:gd name="connsiteX0" fmla="*/ 723139 w 1446278"/>
              <a:gd name="connsiteY0" fmla="*/ 0 h 1670050"/>
              <a:gd name="connsiteX1" fmla="*/ 1446278 w 1446278"/>
              <a:gd name="connsiteY1" fmla="*/ 417513 h 1670050"/>
              <a:gd name="connsiteX2" fmla="*/ 1446278 w 1446278"/>
              <a:gd name="connsiteY2" fmla="*/ 1252538 h 1670050"/>
              <a:gd name="connsiteX3" fmla="*/ 723139 w 1446278"/>
              <a:gd name="connsiteY3" fmla="*/ 1670050 h 1670050"/>
              <a:gd name="connsiteX4" fmla="*/ 0 w 1446278"/>
              <a:gd name="connsiteY4" fmla="*/ 1252538 h 1670050"/>
              <a:gd name="connsiteX5" fmla="*/ 0 w 1446278"/>
              <a:gd name="connsiteY5" fmla="*/ 417513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278" h="1670050">
                <a:moveTo>
                  <a:pt x="723139" y="0"/>
                </a:moveTo>
                <a:lnTo>
                  <a:pt x="1446278" y="417513"/>
                </a:lnTo>
                <a:lnTo>
                  <a:pt x="1446278" y="1252538"/>
                </a:lnTo>
                <a:lnTo>
                  <a:pt x="723139" y="1670050"/>
                </a:lnTo>
                <a:lnTo>
                  <a:pt x="0" y="1252538"/>
                </a:lnTo>
                <a:lnTo>
                  <a:pt x="0" y="417513"/>
                </a:lnTo>
                <a:close/>
              </a:path>
            </a:pathLst>
          </a:custGeom>
          <a:blipFill dpi="0" rotWithShape="1">
            <a:blip r:embed="rId2"/>
            <a:srcRect/>
            <a:tile tx="0" ty="0" sx="100000" sy="100000" flip="none" algn="ctr"/>
          </a:blipFill>
        </p:spPr>
        <p:txBody>
          <a:bodyPr/>
          <a:lstStyle>
            <a:lvl1pPr>
              <a:defRPr lang="en-US" dirty="0">
                <a:latin typeface="Arial" panose="020B0604020202020204" pitchFamily="34" charset="0"/>
              </a:defRPr>
            </a:lvl1pPr>
          </a:lstStyle>
          <a:p>
            <a:pPr marL="0" lvl="0" indent="0">
              <a:buNone/>
            </a:pPr>
            <a:r>
              <a:rPr lang="ar-SA" dirty="0"/>
              <a:t> </a:t>
            </a:r>
            <a:endParaRPr lang="en-US" dirty="0"/>
          </a:p>
        </p:txBody>
      </p:sp>
      <p:sp>
        <p:nvSpPr>
          <p:cNvPr id="3" name="عنصر نائب لرقم الشريحة 2">
            <a:extLst>
              <a:ext uri="{FF2B5EF4-FFF2-40B4-BE49-F238E27FC236}">
                <a16:creationId xmlns:a16="http://schemas.microsoft.com/office/drawing/2014/main" id="{13204A97-CCA8-0FA5-8AFC-2BD6DD2B77F6}"/>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8185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Google Shape;6;p87">
            <a:extLst>
              <a:ext uri="{FF2B5EF4-FFF2-40B4-BE49-F238E27FC236}">
                <a16:creationId xmlns:a16="http://schemas.microsoft.com/office/drawing/2014/main" id="{7821DEBB-F7E5-19BD-2825-FACE26A38A6E}"/>
              </a:ext>
            </a:extLst>
          </p:cNvPr>
          <p:cNvSpPr txBox="1">
            <a:spLocks noGrp="1"/>
          </p:cNvSpPr>
          <p:nvPr>
            <p:ph type="sldNum" idx="4"/>
          </p:nvPr>
        </p:nvSpPr>
        <p:spPr>
          <a:xfrm>
            <a:off x="222919" y="198872"/>
            <a:ext cx="921730" cy="537910"/>
          </a:xfrm>
          <a:prstGeom prst="rect">
            <a:avLst/>
          </a:prstGeom>
          <a:noFill/>
          <a:ln>
            <a:noFill/>
          </a:ln>
        </p:spPr>
        <p:txBody>
          <a:bodyPr spcFirstLastPara="1" wrap="square" lIns="91425" tIns="45700" rIns="91425" bIns="45700" anchor="ctr" anchorCtr="0">
            <a:noAutofit/>
          </a:bodyPr>
          <a:lstStyle>
            <a:lvl1pPr marL="0" marR="0" lvl="0" indent="0" algn="ctr" rtl="1">
              <a:spcBef>
                <a:spcPts val="0"/>
              </a:spcBef>
              <a:spcAft>
                <a:spcPts val="0"/>
              </a:spcAft>
              <a:buNone/>
              <a:defRPr sz="3600" b="1" i="0" u="none" strike="noStrike" cap="none">
                <a:solidFill>
                  <a:srgbClr val="D0D9E2"/>
                </a:solidFill>
                <a:latin typeface="Arial" panose="020B0604020202020204" pitchFamily="34" charset="0"/>
                <a:ea typeface="Arial" panose="020B0604020202020204" pitchFamily="34" charset="0"/>
                <a:cs typeface="+mn-cs"/>
                <a:sym typeface="Montserrat"/>
              </a:defRPr>
            </a:lvl1pPr>
            <a:lvl2pPr marL="0" marR="0" lvl="1"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2pPr>
            <a:lvl3pPr marL="0" marR="0" lvl="2"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3pPr>
            <a:lvl4pPr marL="0" marR="0" lvl="3"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4pPr>
            <a:lvl5pPr marL="0" marR="0" lvl="4"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5pPr>
            <a:lvl6pPr marL="0" marR="0" lvl="5"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6pPr>
            <a:lvl7pPr marL="0" marR="0" lvl="6"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7pPr>
            <a:lvl8pPr marL="0" marR="0" lvl="7"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8pPr>
            <a:lvl9pPr marL="0" marR="0" lvl="8" indent="0" algn="ctr" rtl="0">
              <a:spcBef>
                <a:spcPts val="0"/>
              </a:spcBef>
              <a:spcAft>
                <a:spcPts val="0"/>
              </a:spcAft>
              <a:buNone/>
              <a:defRPr sz="4800" b="1" i="0" u="none" strike="noStrike" cap="none">
                <a:solidFill>
                  <a:srgbClr val="D0D9E2"/>
                </a:solidFill>
                <a:latin typeface="Montserrat"/>
                <a:ea typeface="Montserrat"/>
                <a:cs typeface="Montserrat"/>
                <a:sym typeface="Montserrat"/>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49186761"/>
      </p:ext>
    </p:extLst>
  </p:cSld>
  <p:clrMap bg1="lt1" tx1="dk1" bg2="lt2" tx2="dk2" accent1="accent1" accent2="accent2" accent3="accent3" accent4="accent4" accent5="accent5" accent6="accent6" hlink="hlink" folHlink="folHlink"/>
  <p:sldLayoutIdLst>
    <p:sldLayoutId id="2147483673" r:id="rId1"/>
    <p:sldLayoutId id="2147483666"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C3AD0DD5-D6E7-13F0-6F07-96FD44DFF165}"/>
              </a:ext>
            </a:extLst>
          </p:cNvPr>
          <p:cNvGrpSpPr/>
          <p:nvPr/>
        </p:nvGrpSpPr>
        <p:grpSpPr>
          <a:xfrm>
            <a:off x="2254136" y="773135"/>
            <a:ext cx="7653039" cy="5309927"/>
            <a:chOff x="2254136" y="773135"/>
            <a:chExt cx="7653039" cy="5309927"/>
          </a:xfrm>
        </p:grpSpPr>
        <p:sp>
          <p:nvSpPr>
            <p:cNvPr id="12" name="مستطيل: زوايا مستديرة 11">
              <a:extLst>
                <a:ext uri="{FF2B5EF4-FFF2-40B4-BE49-F238E27FC236}">
                  <a16:creationId xmlns:a16="http://schemas.microsoft.com/office/drawing/2014/main" id="{853FC9AF-94BE-1AF1-FB41-83DBDAC2A515}"/>
                </a:ext>
              </a:extLst>
            </p:cNvPr>
            <p:cNvSpPr/>
            <p:nvPr/>
          </p:nvSpPr>
          <p:spPr>
            <a:xfrm>
              <a:off x="2487401" y="5402423"/>
              <a:ext cx="7020493" cy="680639"/>
            </a:xfrm>
            <a:prstGeom prst="roundRect">
              <a:avLst>
                <a:gd name="adj" fmla="val 50000"/>
              </a:avLst>
            </a:prstGeom>
            <a:solidFill>
              <a:sysClr val="window" lastClr="FFFFFF"/>
            </a:solidFill>
            <a:ln w="12700" cap="flat" cmpd="sng" algn="ctr">
              <a:solidFill>
                <a:sysClr val="window" lastClr="FFFFFF">
                  <a:lumMod val="75000"/>
                </a:sysClr>
              </a:solidFill>
              <a:prstDash val="solid"/>
              <a:miter lim="800000"/>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prstClr val="white"/>
                </a:solidFill>
                <a:effectLst/>
                <a:uLnTx/>
                <a:uFillTx/>
                <a:latin typeface="Lato"/>
                <a:ea typeface="+mn-ea"/>
              </a:endParaRPr>
            </a:p>
          </p:txBody>
        </p:sp>
        <p:pic>
          <p:nvPicPr>
            <p:cNvPr id="13" name="Picture 2" descr="Google">
              <a:extLst>
                <a:ext uri="{FF2B5EF4-FFF2-40B4-BE49-F238E27FC236}">
                  <a16:creationId xmlns:a16="http://schemas.microsoft.com/office/drawing/2014/main" id="{82E4645A-1D0A-BD0C-E307-E1BE093E4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14" name="شكل حر: شكل 13">
              <a:extLst>
                <a:ext uri="{FF2B5EF4-FFF2-40B4-BE49-F238E27FC236}">
                  <a16:creationId xmlns:a16="http://schemas.microsoft.com/office/drawing/2014/main" id="{8BCDAA42-8DF6-EA12-4070-A9392AB57035}"/>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ysClr val="windowText" lastClr="000000">
                <a:lumMod val="75000"/>
                <a:lumOff val="25000"/>
              </a:sys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Low" defTabSz="914400" eaLnBrk="1" fontAlgn="auto" latinLnBrk="0" hangingPunct="1">
                <a:lnSpc>
                  <a:spcPct val="100000"/>
                </a:lnSpc>
                <a:spcBef>
                  <a:spcPts val="0"/>
                </a:spcBef>
                <a:spcAft>
                  <a:spcPts val="0"/>
                </a:spcAft>
                <a:buClrTx/>
                <a:buSzTx/>
                <a:buFontTx/>
                <a:buNone/>
                <a:tabLst/>
                <a:defRPr/>
              </a:pPr>
              <a:endParaRPr kumimoji="0" lang="ar-EG" sz="2800" b="0" i="0" u="none" strike="noStrike" kern="0" cap="none" spc="0" normalizeH="0" baseline="0" noProof="0" dirty="0">
                <a:ln>
                  <a:noFill/>
                </a:ln>
                <a:solidFill>
                  <a:prstClr val="black">
                    <a:lumMod val="75000"/>
                    <a:lumOff val="25000"/>
                  </a:prstClr>
                </a:solidFill>
                <a:effectLst/>
                <a:uLnTx/>
                <a:uFillTx/>
                <a:latin typeface="JF Flat" panose="02000500000000000000" pitchFamily="2" charset="-78"/>
              </a:endParaRPr>
            </a:p>
          </p:txBody>
        </p:sp>
        <p:sp>
          <p:nvSpPr>
            <p:cNvPr id="15" name="مربع نص 14">
              <a:extLst>
                <a:ext uri="{FF2B5EF4-FFF2-40B4-BE49-F238E27FC236}">
                  <a16:creationId xmlns:a16="http://schemas.microsoft.com/office/drawing/2014/main" id="{B78333D4-3529-2237-34AA-D14B00800146}"/>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ysClr val="windowText" lastClr="000000">
                <a:lumMod val="75000"/>
                <a:lumOff val="25000"/>
              </a:sys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Low" defTabSz="914400" rtl="0" eaLnBrk="1" fontAlgn="auto" latinLnBrk="0" hangingPunct="1">
                <a:lnSpc>
                  <a:spcPct val="100000"/>
                </a:lnSpc>
                <a:spcBef>
                  <a:spcPts val="0"/>
                </a:spcBef>
                <a:spcAft>
                  <a:spcPts val="0"/>
                </a:spcAft>
                <a:buClrTx/>
                <a:buSzTx/>
                <a:buFontTx/>
                <a:buNone/>
                <a:tabLst/>
                <a:defRPr/>
              </a:pPr>
              <a:endParaRPr kumimoji="0" lang="ar-SA" sz="6000" b="0" i="0" u="none" strike="noStrike" kern="0" cap="none" spc="0" normalizeH="0" baseline="0" noProof="0" dirty="0">
                <a:ln>
                  <a:noFill/>
                </a:ln>
                <a:solidFill>
                  <a:prstClr val="black">
                    <a:lumMod val="75000"/>
                    <a:lumOff val="25000"/>
                  </a:prstClr>
                </a:solidFill>
                <a:effectLst/>
                <a:uLnTx/>
                <a:uFillTx/>
                <a:latin typeface="GE Snd Book" panose="02000000000000000000" pitchFamily="2" charset="-78"/>
              </a:endParaRPr>
            </a:p>
          </p:txBody>
        </p:sp>
        <p:sp>
          <p:nvSpPr>
            <p:cNvPr id="16" name="Freeform 22">
              <a:extLst>
                <a:ext uri="{FF2B5EF4-FFF2-40B4-BE49-F238E27FC236}">
                  <a16:creationId xmlns:a16="http://schemas.microsoft.com/office/drawing/2014/main" id="{62A16F4A-28BB-42ED-A704-C223B3F001A0}"/>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ysClr val="window" lastClr="FFFFFF">
                <a:lumMod val="50000"/>
              </a:sys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a:endParaRPr>
            </a:p>
          </p:txBody>
        </p:sp>
        <p:sp>
          <p:nvSpPr>
            <p:cNvPr id="17" name="مربع نص 16">
              <a:extLst>
                <a:ext uri="{FF2B5EF4-FFF2-40B4-BE49-F238E27FC236}">
                  <a16:creationId xmlns:a16="http://schemas.microsoft.com/office/drawing/2014/main" id="{7D2F9D70-E6E8-B148-1591-671D9F329652}"/>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ysClr val="windowText" lastClr="000000">
                <a:lumMod val="85000"/>
                <a:lumOff val="15000"/>
              </a:sys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800" b="0" i="0" u="none" strike="noStrike" kern="0" cap="none" spc="0" normalizeH="0" baseline="0" noProof="0" dirty="0">
                <a:ln>
                  <a:noFill/>
                </a:ln>
                <a:solidFill>
                  <a:prstClr val="black">
                    <a:lumMod val="85000"/>
                    <a:lumOff val="15000"/>
                  </a:prstClr>
                </a:solidFill>
                <a:effectLst/>
                <a:uLnTx/>
                <a:uFillTx/>
                <a:latin typeface="Mizan AR+LT" panose="00000500000000000000" pitchFamily="50" charset="-78"/>
              </a:endParaRPr>
            </a:p>
          </p:txBody>
        </p:sp>
        <p:pic>
          <p:nvPicPr>
            <p:cNvPr id="18" name="صورة 17">
              <a:extLst>
                <a:ext uri="{FF2B5EF4-FFF2-40B4-BE49-F238E27FC236}">
                  <a16:creationId xmlns:a16="http://schemas.microsoft.com/office/drawing/2014/main" id="{6BE64CC0-EA73-8A20-995F-E51E67F70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378901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07" name="Google Shape;2607;p84"/>
          <p:cNvSpPr/>
          <p:nvPr/>
        </p:nvSpPr>
        <p:spPr>
          <a:xfrm>
            <a:off x="7777957" y="1538288"/>
            <a:ext cx="3155157" cy="574675"/>
          </a:xfrm>
          <a:prstGeom prst="rect">
            <a:avLst/>
          </a:prstGeom>
          <a:solidFill>
            <a:schemeClr val="accent1"/>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sp>
        <p:nvSpPr>
          <p:cNvPr id="2608" name="Google Shape;2608;p84"/>
          <p:cNvSpPr/>
          <p:nvPr/>
        </p:nvSpPr>
        <p:spPr>
          <a:xfrm>
            <a:off x="4485085" y="1538288"/>
            <a:ext cx="3155950" cy="574675"/>
          </a:xfrm>
          <a:prstGeom prst="rect">
            <a:avLst/>
          </a:prstGeom>
          <a:solidFill>
            <a:schemeClr val="accent1"/>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sp>
        <p:nvSpPr>
          <p:cNvPr id="2609" name="Google Shape;2609;p84"/>
          <p:cNvSpPr/>
          <p:nvPr/>
        </p:nvSpPr>
        <p:spPr>
          <a:xfrm>
            <a:off x="7777957" y="2212975"/>
            <a:ext cx="3155157" cy="2919413"/>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10" name="Google Shape;2610;p84"/>
          <p:cNvSpPr/>
          <p:nvPr/>
        </p:nvSpPr>
        <p:spPr>
          <a:xfrm>
            <a:off x="4485085" y="2212975"/>
            <a:ext cx="3155950" cy="2919413"/>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13" name="Google Shape;2613;p84"/>
          <p:cNvSpPr/>
          <p:nvPr/>
        </p:nvSpPr>
        <p:spPr>
          <a:xfrm>
            <a:off x="1187847" y="1538288"/>
            <a:ext cx="3155156" cy="574675"/>
          </a:xfrm>
          <a:prstGeom prst="rect">
            <a:avLst/>
          </a:prstGeom>
          <a:solidFill>
            <a:schemeClr val="accent1"/>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sp>
        <p:nvSpPr>
          <p:cNvPr id="2614" name="Google Shape;2614;p84"/>
          <p:cNvSpPr/>
          <p:nvPr/>
        </p:nvSpPr>
        <p:spPr>
          <a:xfrm>
            <a:off x="1187847" y="5237957"/>
            <a:ext cx="3155156" cy="566738"/>
          </a:xfrm>
          <a:prstGeom prst="roundRect">
            <a:avLst>
              <a:gd name="adj" fmla="val 0"/>
            </a:avLst>
          </a:prstGeom>
          <a:solidFill>
            <a:srgbClr val="8A96A2"/>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15" name="Google Shape;2615;p84"/>
          <p:cNvSpPr/>
          <p:nvPr/>
        </p:nvSpPr>
        <p:spPr>
          <a:xfrm>
            <a:off x="1821260" y="5331619"/>
            <a:ext cx="1888331" cy="385763"/>
          </a:xfrm>
          <a:prstGeom prst="rect">
            <a:avLst/>
          </a:prstGeom>
          <a:noFill/>
          <a:ln>
            <a:noFill/>
          </a:ln>
        </p:spPr>
        <p:txBody>
          <a:bodyPr spcFirstLastPara="1" wrap="square" lIns="0" tIns="0" rIns="0" bIns="0" anchor="ctr" anchorCtr="0">
            <a:noAutofit/>
          </a:bodyPr>
          <a:lstStyle/>
          <a:p>
            <a:pPr algn="ctr"/>
            <a:r>
              <a:rPr lang="ar-EG" sz="1200" b="1" dirty="0">
                <a:solidFill>
                  <a:srgbClr val="FFFFFF"/>
                </a:solidFill>
                <a:latin typeface="Arial" panose="020B0604020202020204" pitchFamily="34" charset="0"/>
                <a:ea typeface="Open Sans"/>
                <a:sym typeface="Open Sans"/>
              </a:rPr>
              <a:t>شراء الآن</a:t>
            </a:r>
            <a:endParaRPr sz="900" dirty="0">
              <a:latin typeface="Arial" panose="020B0604020202020204" pitchFamily="34" charset="0"/>
            </a:endParaRPr>
          </a:p>
        </p:txBody>
      </p:sp>
      <p:sp>
        <p:nvSpPr>
          <p:cNvPr id="2616" name="Google Shape;2616;p84"/>
          <p:cNvSpPr/>
          <p:nvPr/>
        </p:nvSpPr>
        <p:spPr>
          <a:xfrm>
            <a:off x="1187847" y="2212975"/>
            <a:ext cx="3155156" cy="2919413"/>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17" name="Google Shape;2617;p84"/>
          <p:cNvSpPr/>
          <p:nvPr/>
        </p:nvSpPr>
        <p:spPr>
          <a:xfrm>
            <a:off x="1876028" y="1622425"/>
            <a:ext cx="1778794" cy="385763"/>
          </a:xfrm>
          <a:prstGeom prst="rect">
            <a:avLst/>
          </a:prstGeom>
          <a:noFill/>
          <a:ln>
            <a:noFill/>
          </a:ln>
        </p:spPr>
        <p:txBody>
          <a:bodyPr spcFirstLastPara="1" wrap="square" lIns="0" tIns="0" rIns="0" bIns="0" anchor="ctr" anchorCtr="0">
            <a:noAutofit/>
          </a:bodyPr>
          <a:lstStyle/>
          <a:p>
            <a:pPr algn="ctr"/>
            <a:r>
              <a:rPr lang="ar-EG" sz="1200" b="1" dirty="0">
                <a:solidFill>
                  <a:srgbClr val="262E31"/>
                </a:solidFill>
                <a:latin typeface="Arial" panose="020B0604020202020204" pitchFamily="34" charset="0"/>
                <a:ea typeface="Montserrat"/>
                <a:sym typeface="Montserrat"/>
              </a:rPr>
              <a:t>أساسي</a:t>
            </a:r>
            <a:r>
              <a:rPr lang="en-US" sz="1200" b="1" dirty="0">
                <a:solidFill>
                  <a:srgbClr val="262E31"/>
                </a:solidFill>
                <a:latin typeface="Arial" panose="020B0604020202020204" pitchFamily="34" charset="0"/>
                <a:ea typeface="Montserrat"/>
                <a:sym typeface="Montserrat"/>
              </a:rPr>
              <a:t> 27 </a:t>
            </a:r>
            <a:r>
              <a:rPr lang="ar-SA" sz="1200" b="1" dirty="0">
                <a:solidFill>
                  <a:srgbClr val="262E31"/>
                </a:solidFill>
                <a:latin typeface="Arial" panose="020B0604020202020204" pitchFamily="34" charset="0"/>
                <a:ea typeface="Montserrat"/>
                <a:sym typeface="Montserrat"/>
              </a:rPr>
              <a:t>دولار</a:t>
            </a:r>
            <a:r>
              <a:rPr lang="en-US" sz="1200" b="1" dirty="0">
                <a:solidFill>
                  <a:srgbClr val="262E31"/>
                </a:solidFill>
                <a:latin typeface="Arial" panose="020B0604020202020204" pitchFamily="34" charset="0"/>
                <a:ea typeface="Montserrat"/>
                <a:sym typeface="Montserrat"/>
              </a:rPr>
              <a:t>/</a:t>
            </a:r>
            <a:r>
              <a:rPr lang="ar-SA" sz="1200" b="1" dirty="0">
                <a:solidFill>
                  <a:srgbClr val="262E31"/>
                </a:solidFill>
                <a:latin typeface="Arial" panose="020B0604020202020204" pitchFamily="34" charset="0"/>
                <a:ea typeface="Montserrat"/>
                <a:sym typeface="Montserrat"/>
              </a:rPr>
              <a:t>الشهر</a:t>
            </a:r>
            <a:endParaRPr sz="900" dirty="0">
              <a:latin typeface="Arial" panose="020B0604020202020204" pitchFamily="34" charset="0"/>
            </a:endParaRPr>
          </a:p>
        </p:txBody>
      </p:sp>
      <p:sp>
        <p:nvSpPr>
          <p:cNvPr id="2618" name="Google Shape;2618;p84"/>
          <p:cNvSpPr/>
          <p:nvPr/>
        </p:nvSpPr>
        <p:spPr>
          <a:xfrm>
            <a:off x="1818482" y="2747963"/>
            <a:ext cx="1893888" cy="412750"/>
          </a:xfrm>
          <a:prstGeom prst="rect">
            <a:avLst/>
          </a:prstGeom>
          <a:noFill/>
          <a:ln>
            <a:noFill/>
          </a:ln>
        </p:spPr>
        <p:txBody>
          <a:bodyPr spcFirstLastPara="1" wrap="square" lIns="0" tIns="0" rIns="0" bIns="0" anchor="ctr" anchorCtr="0">
            <a:noAutofit/>
          </a:bodyPr>
          <a:lstStyle/>
          <a:p>
            <a:pPr algn="ctr"/>
            <a:r>
              <a:rPr lang="en-US" sz="1200" b="1" dirty="0">
                <a:solidFill>
                  <a:srgbClr val="5B6B77"/>
                </a:solidFill>
                <a:latin typeface="Arial" panose="020B0604020202020204" pitchFamily="34" charset="0"/>
                <a:ea typeface="Open Sans"/>
                <a:sym typeface="Open Sans"/>
              </a:rPr>
              <a:t>100 </a:t>
            </a:r>
            <a:r>
              <a:rPr lang="ar-EG" sz="1200" b="1" dirty="0">
                <a:solidFill>
                  <a:srgbClr val="5B6B77"/>
                </a:solidFill>
                <a:latin typeface="Arial" panose="020B0604020202020204" pitchFamily="34" charset="0"/>
                <a:ea typeface="Open Sans"/>
                <a:sym typeface="Open Sans"/>
              </a:rPr>
              <a:t> منتجات</a:t>
            </a:r>
            <a:endParaRPr sz="900" dirty="0">
              <a:latin typeface="Arial" panose="020B0604020202020204" pitchFamily="34" charset="0"/>
            </a:endParaRPr>
          </a:p>
        </p:txBody>
      </p:sp>
      <p:sp>
        <p:nvSpPr>
          <p:cNvPr id="2619" name="Google Shape;2619;p84"/>
          <p:cNvSpPr/>
          <p:nvPr/>
        </p:nvSpPr>
        <p:spPr>
          <a:xfrm>
            <a:off x="1351360" y="3478213"/>
            <a:ext cx="2828131" cy="412750"/>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صورة واحدة لكل منتج</a:t>
            </a:r>
            <a:endParaRPr sz="900" dirty="0">
              <a:latin typeface="Arial" panose="020B0604020202020204" pitchFamily="34" charset="0"/>
            </a:endParaRPr>
          </a:p>
        </p:txBody>
      </p:sp>
      <p:sp>
        <p:nvSpPr>
          <p:cNvPr id="2620" name="Google Shape;2620;p84"/>
          <p:cNvSpPr/>
          <p:nvPr/>
        </p:nvSpPr>
        <p:spPr>
          <a:xfrm>
            <a:off x="2028032" y="4178300"/>
            <a:ext cx="1474788" cy="411957"/>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أفضل الإحصائيات</a:t>
            </a:r>
            <a:endParaRPr sz="900" dirty="0">
              <a:latin typeface="Arial" panose="020B0604020202020204" pitchFamily="34" charset="0"/>
            </a:endParaRPr>
          </a:p>
        </p:txBody>
      </p:sp>
      <p:cxnSp>
        <p:nvCxnSpPr>
          <p:cNvPr id="2621" name="Google Shape;2621;p84"/>
          <p:cNvCxnSpPr>
            <a:cxnSpLocks/>
          </p:cNvCxnSpPr>
          <p:nvPr/>
        </p:nvCxnSpPr>
        <p:spPr>
          <a:xfrm>
            <a:off x="1189038" y="1535113"/>
            <a:ext cx="3152775" cy="0"/>
          </a:xfrm>
          <a:prstGeom prst="straightConnector1">
            <a:avLst/>
          </a:prstGeom>
          <a:noFill/>
          <a:ln w="50800" cap="flat" cmpd="sng">
            <a:solidFill>
              <a:srgbClr val="BBC1CD"/>
            </a:solidFill>
            <a:prstDash val="solid"/>
            <a:miter lim="800000"/>
            <a:headEnd type="none" w="sm" len="sm"/>
            <a:tailEnd type="none" w="sm" len="sm"/>
          </a:ln>
        </p:spPr>
      </p:cxnSp>
      <p:sp>
        <p:nvSpPr>
          <p:cNvPr id="2622" name="Google Shape;2622;p84"/>
          <p:cNvSpPr/>
          <p:nvPr/>
        </p:nvSpPr>
        <p:spPr>
          <a:xfrm>
            <a:off x="8344297" y="1655763"/>
            <a:ext cx="2022475" cy="361950"/>
          </a:xfrm>
          <a:prstGeom prst="rect">
            <a:avLst/>
          </a:prstGeom>
          <a:noFill/>
          <a:ln>
            <a:noFill/>
          </a:ln>
        </p:spPr>
        <p:txBody>
          <a:bodyPr spcFirstLastPara="1" wrap="square" lIns="0" tIns="0" rIns="0" bIns="0" anchor="ctr" anchorCtr="0">
            <a:noAutofit/>
          </a:bodyPr>
          <a:lstStyle/>
          <a:p>
            <a:pPr algn="ctr"/>
            <a:r>
              <a:rPr lang="ar-SA" sz="1200" b="1" dirty="0">
                <a:solidFill>
                  <a:srgbClr val="262E31"/>
                </a:solidFill>
                <a:latin typeface="Arial" panose="020B0604020202020204" pitchFamily="34" charset="0"/>
                <a:ea typeface="Montserrat"/>
                <a:sym typeface="Montserrat"/>
              </a:rPr>
              <a:t>شخصي </a:t>
            </a:r>
            <a:r>
              <a:rPr lang="en-US" sz="1200" b="1" dirty="0">
                <a:solidFill>
                  <a:srgbClr val="262E31"/>
                </a:solidFill>
                <a:latin typeface="Arial" panose="020B0604020202020204" pitchFamily="34" charset="0"/>
                <a:ea typeface="Montserrat"/>
                <a:sym typeface="Montserrat"/>
              </a:rPr>
              <a:t> 37</a:t>
            </a:r>
            <a:r>
              <a:rPr lang="ar-SA" sz="1200" b="1" dirty="0">
                <a:solidFill>
                  <a:srgbClr val="262E31"/>
                </a:solidFill>
                <a:latin typeface="Arial" panose="020B0604020202020204" pitchFamily="34" charset="0"/>
                <a:ea typeface="Montserrat"/>
                <a:sym typeface="Montserrat"/>
              </a:rPr>
              <a:t>دولار</a:t>
            </a:r>
            <a:r>
              <a:rPr lang="en-US" sz="1200" b="1" dirty="0">
                <a:solidFill>
                  <a:srgbClr val="262E31"/>
                </a:solidFill>
                <a:latin typeface="Arial" panose="020B0604020202020204" pitchFamily="34" charset="0"/>
                <a:ea typeface="Montserrat"/>
                <a:sym typeface="Montserrat"/>
              </a:rPr>
              <a:t>/</a:t>
            </a:r>
            <a:r>
              <a:rPr lang="ar-SA" sz="1200" b="1" dirty="0">
                <a:solidFill>
                  <a:srgbClr val="262E31"/>
                </a:solidFill>
                <a:latin typeface="Arial" panose="020B0604020202020204" pitchFamily="34" charset="0"/>
                <a:ea typeface="Montserrat"/>
                <a:sym typeface="Montserrat"/>
              </a:rPr>
              <a:t>الشهر</a:t>
            </a:r>
            <a:endParaRPr sz="900" dirty="0">
              <a:latin typeface="Arial" panose="020B0604020202020204" pitchFamily="34" charset="0"/>
            </a:endParaRPr>
          </a:p>
        </p:txBody>
      </p:sp>
      <p:sp>
        <p:nvSpPr>
          <p:cNvPr id="2623" name="Google Shape;2623;p84"/>
          <p:cNvSpPr/>
          <p:nvPr/>
        </p:nvSpPr>
        <p:spPr>
          <a:xfrm>
            <a:off x="8408194" y="2464594"/>
            <a:ext cx="1894681" cy="412750"/>
          </a:xfrm>
          <a:prstGeom prst="rect">
            <a:avLst/>
          </a:prstGeom>
          <a:noFill/>
          <a:ln>
            <a:noFill/>
          </a:ln>
        </p:spPr>
        <p:txBody>
          <a:bodyPr spcFirstLastPara="1" wrap="square" lIns="0" tIns="0" rIns="0" bIns="0" anchor="ctr" anchorCtr="0">
            <a:noAutofit/>
          </a:bodyPr>
          <a:lstStyle/>
          <a:p>
            <a:pPr algn="ctr"/>
            <a:r>
              <a:rPr lang="en-US" sz="1200" b="1" dirty="0">
                <a:solidFill>
                  <a:srgbClr val="5B6B77"/>
                </a:solidFill>
                <a:latin typeface="Arial" panose="020B0604020202020204" pitchFamily="34" charset="0"/>
                <a:ea typeface="Open Sans"/>
                <a:sym typeface="Open Sans"/>
              </a:rPr>
              <a:t>100 </a:t>
            </a:r>
            <a:r>
              <a:rPr lang="ar-EG" sz="1200" b="1" dirty="0">
                <a:solidFill>
                  <a:srgbClr val="5B6B77"/>
                </a:solidFill>
                <a:latin typeface="Arial" panose="020B0604020202020204" pitchFamily="34" charset="0"/>
                <a:ea typeface="Open Sans"/>
                <a:sym typeface="Open Sans"/>
              </a:rPr>
              <a:t> منتجات</a:t>
            </a:r>
            <a:endParaRPr sz="900" dirty="0">
              <a:latin typeface="Arial" panose="020B0604020202020204" pitchFamily="34" charset="0"/>
            </a:endParaRPr>
          </a:p>
        </p:txBody>
      </p:sp>
      <p:sp>
        <p:nvSpPr>
          <p:cNvPr id="2624" name="Google Shape;2624;p84"/>
          <p:cNvSpPr/>
          <p:nvPr/>
        </p:nvSpPr>
        <p:spPr>
          <a:xfrm>
            <a:off x="7941469" y="2940844"/>
            <a:ext cx="2828131" cy="411956"/>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صورة واحدة لكل منتج</a:t>
            </a:r>
            <a:endParaRPr sz="900" dirty="0">
              <a:latin typeface="Arial" panose="020B0604020202020204" pitchFamily="34" charset="0"/>
            </a:endParaRPr>
          </a:p>
        </p:txBody>
      </p:sp>
      <p:sp>
        <p:nvSpPr>
          <p:cNvPr id="2625" name="Google Shape;2625;p84"/>
          <p:cNvSpPr/>
          <p:nvPr/>
        </p:nvSpPr>
        <p:spPr>
          <a:xfrm>
            <a:off x="8617744" y="3416300"/>
            <a:ext cx="1475581" cy="412750"/>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أفضل الإحصائيات</a:t>
            </a:r>
            <a:endParaRPr sz="900" dirty="0">
              <a:latin typeface="Arial" panose="020B0604020202020204" pitchFamily="34" charset="0"/>
            </a:endParaRPr>
          </a:p>
        </p:txBody>
      </p:sp>
      <p:sp>
        <p:nvSpPr>
          <p:cNvPr id="2626" name="Google Shape;2626;p84"/>
          <p:cNvSpPr/>
          <p:nvPr/>
        </p:nvSpPr>
        <p:spPr>
          <a:xfrm>
            <a:off x="8070850" y="3890963"/>
            <a:ext cx="2569369" cy="411957"/>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التخصيص الكامل</a:t>
            </a:r>
            <a:endParaRPr sz="900" dirty="0">
              <a:latin typeface="Arial" panose="020B0604020202020204" pitchFamily="34" charset="0"/>
            </a:endParaRPr>
          </a:p>
        </p:txBody>
      </p:sp>
      <p:sp>
        <p:nvSpPr>
          <p:cNvPr id="2627" name="Google Shape;2627;p84"/>
          <p:cNvSpPr/>
          <p:nvPr/>
        </p:nvSpPr>
        <p:spPr>
          <a:xfrm>
            <a:off x="8279210" y="4361657"/>
            <a:ext cx="2152650" cy="411956"/>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أكواد الخصم</a:t>
            </a:r>
            <a:endParaRPr sz="900" dirty="0">
              <a:latin typeface="Arial" panose="020B0604020202020204" pitchFamily="34" charset="0"/>
            </a:endParaRPr>
          </a:p>
        </p:txBody>
      </p:sp>
      <p:sp>
        <p:nvSpPr>
          <p:cNvPr id="2628" name="Google Shape;2628;p84"/>
          <p:cNvSpPr/>
          <p:nvPr/>
        </p:nvSpPr>
        <p:spPr>
          <a:xfrm>
            <a:off x="7777957" y="5237957"/>
            <a:ext cx="3155157" cy="566738"/>
          </a:xfrm>
          <a:prstGeom prst="roundRect">
            <a:avLst>
              <a:gd name="adj" fmla="val 0"/>
            </a:avLst>
          </a:prstGeom>
          <a:solidFill>
            <a:srgbClr val="8A96A2"/>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29" name="Google Shape;2629;p84"/>
          <p:cNvSpPr/>
          <p:nvPr/>
        </p:nvSpPr>
        <p:spPr>
          <a:xfrm>
            <a:off x="8410972" y="5331619"/>
            <a:ext cx="1889125" cy="385763"/>
          </a:xfrm>
          <a:prstGeom prst="rect">
            <a:avLst/>
          </a:prstGeom>
          <a:noFill/>
          <a:ln>
            <a:noFill/>
          </a:ln>
        </p:spPr>
        <p:txBody>
          <a:bodyPr spcFirstLastPara="1" wrap="square" lIns="0" tIns="0" rIns="0" bIns="0" anchor="ctr" anchorCtr="0">
            <a:noAutofit/>
          </a:bodyPr>
          <a:lstStyle/>
          <a:p>
            <a:pPr algn="ctr"/>
            <a:r>
              <a:rPr lang="ar-EG" sz="1200" b="1" dirty="0">
                <a:solidFill>
                  <a:srgbClr val="FFFFFF"/>
                </a:solidFill>
                <a:latin typeface="Arial" panose="020B0604020202020204" pitchFamily="34" charset="0"/>
                <a:ea typeface="Open Sans"/>
                <a:sym typeface="Open Sans"/>
              </a:rPr>
              <a:t>شراء الآن</a:t>
            </a:r>
            <a:endParaRPr sz="900" dirty="0">
              <a:latin typeface="Arial" panose="020B0604020202020204" pitchFamily="34" charset="0"/>
            </a:endParaRPr>
          </a:p>
        </p:txBody>
      </p:sp>
      <p:cxnSp>
        <p:nvCxnSpPr>
          <p:cNvPr id="2630" name="Google Shape;2630;p84"/>
          <p:cNvCxnSpPr>
            <a:cxnSpLocks/>
          </p:cNvCxnSpPr>
          <p:nvPr/>
        </p:nvCxnSpPr>
        <p:spPr>
          <a:xfrm>
            <a:off x="7778750" y="1535113"/>
            <a:ext cx="3153569" cy="0"/>
          </a:xfrm>
          <a:prstGeom prst="straightConnector1">
            <a:avLst/>
          </a:prstGeom>
          <a:noFill/>
          <a:ln w="50800" cap="flat" cmpd="sng">
            <a:solidFill>
              <a:srgbClr val="BBC1CD"/>
            </a:solidFill>
            <a:prstDash val="solid"/>
            <a:miter lim="800000"/>
            <a:headEnd type="none" w="sm" len="sm"/>
            <a:tailEnd type="none" w="sm" len="sm"/>
          </a:ln>
        </p:spPr>
      </p:cxnSp>
      <p:sp>
        <p:nvSpPr>
          <p:cNvPr id="2631" name="Google Shape;2631;p84"/>
          <p:cNvSpPr/>
          <p:nvPr/>
        </p:nvSpPr>
        <p:spPr>
          <a:xfrm flipH="1">
            <a:off x="5059760" y="1636713"/>
            <a:ext cx="2006600" cy="377825"/>
          </a:xfrm>
          <a:prstGeom prst="rect">
            <a:avLst/>
          </a:prstGeom>
          <a:noFill/>
          <a:ln>
            <a:noFill/>
          </a:ln>
        </p:spPr>
        <p:txBody>
          <a:bodyPr spcFirstLastPara="1" wrap="square" lIns="0" tIns="0" rIns="0" bIns="0" anchor="ctr" anchorCtr="0">
            <a:noAutofit/>
          </a:bodyPr>
          <a:lstStyle/>
          <a:p>
            <a:pPr algn="ctr"/>
            <a:r>
              <a:rPr lang="ar-EG" sz="1200" b="1" dirty="0">
                <a:solidFill>
                  <a:srgbClr val="262E31"/>
                </a:solidFill>
                <a:latin typeface="Arial" panose="020B0604020202020204" pitchFamily="34" charset="0"/>
                <a:ea typeface="Montserrat"/>
                <a:sym typeface="Montserrat"/>
              </a:rPr>
              <a:t>الممتازة</a:t>
            </a:r>
            <a:r>
              <a:rPr lang="en-US" sz="1200" b="1" dirty="0">
                <a:solidFill>
                  <a:srgbClr val="262E31"/>
                </a:solidFill>
                <a:latin typeface="Arial" panose="020B0604020202020204" pitchFamily="34" charset="0"/>
                <a:ea typeface="Montserrat"/>
                <a:sym typeface="Montserrat"/>
              </a:rPr>
              <a:t> 47 </a:t>
            </a:r>
            <a:r>
              <a:rPr lang="ar-SA" sz="1200" b="1" dirty="0">
                <a:solidFill>
                  <a:srgbClr val="262E31"/>
                </a:solidFill>
                <a:latin typeface="Arial" panose="020B0604020202020204" pitchFamily="34" charset="0"/>
                <a:ea typeface="Montserrat"/>
                <a:sym typeface="Montserrat"/>
              </a:rPr>
              <a:t>دولار</a:t>
            </a:r>
            <a:r>
              <a:rPr lang="en-US" sz="1200" b="1" dirty="0">
                <a:solidFill>
                  <a:srgbClr val="262E31"/>
                </a:solidFill>
                <a:latin typeface="Arial" panose="020B0604020202020204" pitchFamily="34" charset="0"/>
                <a:ea typeface="Montserrat"/>
                <a:sym typeface="Montserrat"/>
              </a:rPr>
              <a:t>/</a:t>
            </a:r>
            <a:r>
              <a:rPr lang="ar-SA" sz="1200" b="1" dirty="0">
                <a:solidFill>
                  <a:srgbClr val="262E31"/>
                </a:solidFill>
                <a:latin typeface="Arial" panose="020B0604020202020204" pitchFamily="34" charset="0"/>
                <a:ea typeface="Montserrat"/>
                <a:sym typeface="Montserrat"/>
              </a:rPr>
              <a:t>الشهر</a:t>
            </a:r>
            <a:endParaRPr sz="900" dirty="0">
              <a:latin typeface="Arial" panose="020B0604020202020204" pitchFamily="34" charset="0"/>
            </a:endParaRPr>
          </a:p>
        </p:txBody>
      </p:sp>
      <p:sp>
        <p:nvSpPr>
          <p:cNvPr id="2632" name="Google Shape;2632;p84"/>
          <p:cNvSpPr/>
          <p:nvPr/>
        </p:nvSpPr>
        <p:spPr>
          <a:xfrm>
            <a:off x="5116116" y="2308225"/>
            <a:ext cx="1893888" cy="412750"/>
          </a:xfrm>
          <a:prstGeom prst="rect">
            <a:avLst/>
          </a:prstGeom>
          <a:noFill/>
          <a:ln>
            <a:noFill/>
          </a:ln>
        </p:spPr>
        <p:txBody>
          <a:bodyPr spcFirstLastPara="1" wrap="square" lIns="0" tIns="0" rIns="0" bIns="0" anchor="ctr" anchorCtr="0">
            <a:noAutofit/>
          </a:bodyPr>
          <a:lstStyle/>
          <a:p>
            <a:pPr algn="ctr"/>
            <a:r>
              <a:rPr lang="en-US" sz="1200" b="1" dirty="0">
                <a:solidFill>
                  <a:srgbClr val="5B6B77"/>
                </a:solidFill>
                <a:latin typeface="Arial" panose="020B0604020202020204" pitchFamily="34" charset="0"/>
                <a:ea typeface="Open Sans"/>
                <a:sym typeface="Open Sans"/>
              </a:rPr>
              <a:t> 100 </a:t>
            </a:r>
            <a:r>
              <a:rPr lang="ar-EG" sz="1200" b="1" dirty="0">
                <a:solidFill>
                  <a:srgbClr val="5B6B77"/>
                </a:solidFill>
                <a:latin typeface="Arial" panose="020B0604020202020204" pitchFamily="34" charset="0"/>
                <a:ea typeface="Open Sans"/>
                <a:sym typeface="Open Sans"/>
              </a:rPr>
              <a:t>منتجات</a:t>
            </a:r>
            <a:endParaRPr sz="900" dirty="0">
              <a:latin typeface="Arial" panose="020B0604020202020204" pitchFamily="34" charset="0"/>
            </a:endParaRPr>
          </a:p>
        </p:txBody>
      </p:sp>
      <p:sp>
        <p:nvSpPr>
          <p:cNvPr id="2633" name="Google Shape;2633;p84"/>
          <p:cNvSpPr/>
          <p:nvPr/>
        </p:nvSpPr>
        <p:spPr>
          <a:xfrm>
            <a:off x="4648994" y="2762250"/>
            <a:ext cx="2828132" cy="411957"/>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صورة واحدة لكل منتج</a:t>
            </a:r>
            <a:endParaRPr sz="900" dirty="0">
              <a:latin typeface="Arial" panose="020B0604020202020204" pitchFamily="34" charset="0"/>
            </a:endParaRPr>
          </a:p>
        </p:txBody>
      </p:sp>
      <p:sp>
        <p:nvSpPr>
          <p:cNvPr id="2634" name="Google Shape;2634;p84"/>
          <p:cNvSpPr/>
          <p:nvPr/>
        </p:nvSpPr>
        <p:spPr>
          <a:xfrm>
            <a:off x="5325666" y="3215482"/>
            <a:ext cx="1474788" cy="411956"/>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أفضل الإحصائيات</a:t>
            </a:r>
            <a:endParaRPr sz="900" dirty="0">
              <a:latin typeface="Arial" panose="020B0604020202020204" pitchFamily="34" charset="0"/>
            </a:endParaRPr>
          </a:p>
        </p:txBody>
      </p:sp>
      <p:sp>
        <p:nvSpPr>
          <p:cNvPr id="2635" name="Google Shape;2635;p84"/>
          <p:cNvSpPr/>
          <p:nvPr/>
        </p:nvSpPr>
        <p:spPr>
          <a:xfrm>
            <a:off x="4777979" y="3667125"/>
            <a:ext cx="2570163" cy="411957"/>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التخصيص الكامل</a:t>
            </a:r>
            <a:endParaRPr sz="900" dirty="0">
              <a:latin typeface="Arial" panose="020B0604020202020204" pitchFamily="34" charset="0"/>
            </a:endParaRPr>
          </a:p>
        </p:txBody>
      </p:sp>
      <p:sp>
        <p:nvSpPr>
          <p:cNvPr id="2636" name="Google Shape;2636;p84"/>
          <p:cNvSpPr/>
          <p:nvPr/>
        </p:nvSpPr>
        <p:spPr>
          <a:xfrm>
            <a:off x="4986338" y="4115594"/>
            <a:ext cx="2153444" cy="411956"/>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أكواد الخصم</a:t>
            </a:r>
            <a:endParaRPr sz="900" dirty="0">
              <a:latin typeface="Arial" panose="020B0604020202020204" pitchFamily="34" charset="0"/>
            </a:endParaRPr>
          </a:p>
        </p:txBody>
      </p:sp>
      <p:sp>
        <p:nvSpPr>
          <p:cNvPr id="2637" name="Google Shape;2637;p84"/>
          <p:cNvSpPr/>
          <p:nvPr/>
        </p:nvSpPr>
        <p:spPr>
          <a:xfrm>
            <a:off x="4787107" y="4564857"/>
            <a:ext cx="2551906" cy="412750"/>
          </a:xfrm>
          <a:prstGeom prst="rect">
            <a:avLst/>
          </a:prstGeom>
          <a:noFill/>
          <a:ln>
            <a:noFill/>
          </a:ln>
        </p:spPr>
        <p:txBody>
          <a:bodyPr spcFirstLastPara="1" wrap="square" lIns="0" tIns="0" rIns="0" bIns="0" anchor="ctr" anchorCtr="0">
            <a:noAutofit/>
          </a:bodyPr>
          <a:lstStyle/>
          <a:p>
            <a:pPr algn="ctr"/>
            <a:r>
              <a:rPr lang="ar-EG" sz="1200" b="1" dirty="0">
                <a:solidFill>
                  <a:srgbClr val="5B6B77"/>
                </a:solidFill>
                <a:latin typeface="Arial" panose="020B0604020202020204" pitchFamily="34" charset="0"/>
                <a:ea typeface="Open Sans"/>
                <a:sym typeface="Open Sans"/>
              </a:rPr>
              <a:t>تتبع المخزون</a:t>
            </a:r>
            <a:endParaRPr sz="900" dirty="0">
              <a:latin typeface="Arial" panose="020B0604020202020204" pitchFamily="34" charset="0"/>
            </a:endParaRPr>
          </a:p>
        </p:txBody>
      </p:sp>
      <p:sp>
        <p:nvSpPr>
          <p:cNvPr id="2638" name="Google Shape;2638;p84"/>
          <p:cNvSpPr/>
          <p:nvPr/>
        </p:nvSpPr>
        <p:spPr>
          <a:xfrm>
            <a:off x="4485482" y="5237957"/>
            <a:ext cx="3155157" cy="566738"/>
          </a:xfrm>
          <a:prstGeom prst="roundRect">
            <a:avLst>
              <a:gd name="adj" fmla="val 0"/>
            </a:avLst>
          </a:pr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39" name="Google Shape;2639;p84"/>
          <p:cNvSpPr/>
          <p:nvPr/>
        </p:nvSpPr>
        <p:spPr>
          <a:xfrm>
            <a:off x="5118894" y="5331619"/>
            <a:ext cx="1888332" cy="385763"/>
          </a:xfrm>
          <a:prstGeom prst="rect">
            <a:avLst/>
          </a:prstGeom>
          <a:noFill/>
          <a:ln>
            <a:noFill/>
          </a:ln>
        </p:spPr>
        <p:txBody>
          <a:bodyPr spcFirstLastPara="1" wrap="square" lIns="0" tIns="0" rIns="0" bIns="0" anchor="ctr" anchorCtr="0">
            <a:noAutofit/>
          </a:bodyPr>
          <a:lstStyle/>
          <a:p>
            <a:pPr algn="ctr"/>
            <a:r>
              <a:rPr lang="ar-EG" sz="1200" b="1" dirty="0">
                <a:solidFill>
                  <a:srgbClr val="FFFFFF"/>
                </a:solidFill>
                <a:latin typeface="Arial" panose="020B0604020202020204" pitchFamily="34" charset="0"/>
                <a:ea typeface="Open Sans"/>
                <a:sym typeface="Open Sans"/>
              </a:rPr>
              <a:t>شراء الآن</a:t>
            </a:r>
            <a:endParaRPr sz="900" dirty="0">
              <a:latin typeface="Arial" panose="020B0604020202020204" pitchFamily="34" charset="0"/>
            </a:endParaRPr>
          </a:p>
        </p:txBody>
      </p:sp>
      <p:cxnSp>
        <p:nvCxnSpPr>
          <p:cNvPr id="2640" name="Google Shape;2640;p84"/>
          <p:cNvCxnSpPr>
            <a:cxnSpLocks/>
          </p:cNvCxnSpPr>
          <p:nvPr/>
        </p:nvCxnSpPr>
        <p:spPr>
          <a:xfrm>
            <a:off x="4487863" y="1534319"/>
            <a:ext cx="3150394" cy="0"/>
          </a:xfrm>
          <a:prstGeom prst="straightConnector1">
            <a:avLst/>
          </a:prstGeom>
          <a:noFill/>
          <a:ln w="50800" cap="flat" cmpd="sng">
            <a:solidFill>
              <a:schemeClr val="accent6"/>
            </a:solidFill>
            <a:prstDash val="solid"/>
            <a:miter lim="800000"/>
            <a:headEnd type="none" w="sm" len="sm"/>
            <a:tailEnd type="none" w="sm" len="sm"/>
          </a:ln>
        </p:spPr>
      </p:cxnSp>
      <p:sp>
        <p:nvSpPr>
          <p:cNvPr id="3" name="عنصر نائب لرقم الشريحة 2">
            <a:extLst>
              <a:ext uri="{FF2B5EF4-FFF2-40B4-BE49-F238E27FC236}">
                <a16:creationId xmlns:a16="http://schemas.microsoft.com/office/drawing/2014/main" id="{9053F916-DCFF-FE47-B954-2F24E3009730}"/>
              </a:ext>
            </a:extLst>
          </p:cNvPr>
          <p:cNvSpPr>
            <a:spLocks noGrp="1"/>
          </p:cNvSpPr>
          <p:nvPr>
            <p:ph type="sldNum" idx="10"/>
          </p:nvPr>
        </p:nvSpPr>
        <p:spPr/>
        <p:txBody>
          <a:bodyPr/>
          <a:lstStyle/>
          <a:p>
            <a:fld id="{00000000-1234-1234-1234-123412341234}" type="slidenum">
              <a:rPr lang="en-US" smtClean="0"/>
              <a:pPr/>
              <a:t>10</a:t>
            </a:fld>
            <a:endParaRPr lang="en-US" dirty="0"/>
          </a:p>
        </p:txBody>
      </p:sp>
      <p:sp>
        <p:nvSpPr>
          <p:cNvPr id="5" name="Google Shape;2611;p84">
            <a:extLst>
              <a:ext uri="{FF2B5EF4-FFF2-40B4-BE49-F238E27FC236}">
                <a16:creationId xmlns:a16="http://schemas.microsoft.com/office/drawing/2014/main" id="{88861F4B-3A47-5ED7-965E-3A2EC207ECDA}"/>
              </a:ext>
            </a:extLst>
          </p:cNvPr>
          <p:cNvSpPr/>
          <p:nvPr/>
        </p:nvSpPr>
        <p:spPr>
          <a:xfrm>
            <a:off x="8550712" y="218606"/>
            <a:ext cx="3085226" cy="430887"/>
          </a:xfrm>
          <a:prstGeom prst="rect">
            <a:avLst/>
          </a:prstGeom>
          <a:noFill/>
          <a:ln>
            <a:noFill/>
          </a:ln>
        </p:spPr>
        <p:txBody>
          <a:bodyPr spcFirstLastPara="1" wrap="square" lIns="0" tIns="0" rIns="0" bIns="0" anchor="ctr" anchorCtr="0">
            <a:spAutoFit/>
          </a:bodyPr>
          <a:lstStyle/>
          <a:p>
            <a:r>
              <a:rPr lang="ar-EG" sz="2800" b="1" dirty="0">
                <a:solidFill>
                  <a:srgbClr val="262E31"/>
                </a:solidFill>
                <a:latin typeface="+mj-lt"/>
                <a:ea typeface="Montserrat"/>
                <a:cs typeface="+mj-cs"/>
                <a:sym typeface="Montserrat"/>
              </a:rPr>
              <a:t>جدول الأسعار</a:t>
            </a:r>
            <a:endParaRPr lang="ar-EG" sz="900" dirty="0">
              <a:latin typeface="+mj-lt"/>
              <a:cs typeface="+mj-cs"/>
            </a:endParaRPr>
          </a:p>
        </p:txBody>
      </p:sp>
      <p:sp>
        <p:nvSpPr>
          <p:cNvPr id="6" name="Google Shape;2612;p84">
            <a:extLst>
              <a:ext uri="{FF2B5EF4-FFF2-40B4-BE49-F238E27FC236}">
                <a16:creationId xmlns:a16="http://schemas.microsoft.com/office/drawing/2014/main" id="{62018C16-4BC6-1534-94D3-F58E0A8660C3}"/>
              </a:ext>
            </a:extLst>
          </p:cNvPr>
          <p:cNvSpPr/>
          <p:nvPr/>
        </p:nvSpPr>
        <p:spPr>
          <a:xfrm>
            <a:off x="9648388" y="639631"/>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pic>
        <p:nvPicPr>
          <p:cNvPr id="10" name="عنصر نائب للصورة 9" descr="صورة تحتوي على قرص العسل, عنصر في الخارج, مرصوف, قبة&#10;&#10;تم إنشاء الوصف تلقائياً">
            <a:extLst>
              <a:ext uri="{FF2B5EF4-FFF2-40B4-BE49-F238E27FC236}">
                <a16:creationId xmlns:a16="http://schemas.microsoft.com/office/drawing/2014/main" id="{10A40683-FE07-4900-E7A9-281A2B6FF2FA}"/>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2646" name="Google Shape;2646;p85"/>
          <p:cNvSpPr/>
          <p:nvPr/>
        </p:nvSpPr>
        <p:spPr>
          <a:xfrm>
            <a:off x="4387850" y="1812925"/>
            <a:ext cx="3409950" cy="3219450"/>
          </a:xfrm>
          <a:prstGeom prst="rect">
            <a:avLst/>
          </a:pr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47" name="Google Shape;2647;p85"/>
          <p:cNvSpPr/>
          <p:nvPr/>
        </p:nvSpPr>
        <p:spPr>
          <a:xfrm>
            <a:off x="4989480" y="2041982"/>
            <a:ext cx="2212247" cy="430887"/>
          </a:xfrm>
          <a:prstGeom prst="rect">
            <a:avLst/>
          </a:prstGeom>
          <a:noFill/>
          <a:ln>
            <a:noFill/>
          </a:ln>
        </p:spPr>
        <p:txBody>
          <a:bodyPr spcFirstLastPara="1" wrap="square" lIns="0" tIns="0" rIns="0" bIns="0" anchor="ctr" anchorCtr="0">
            <a:spAutoFit/>
          </a:bodyPr>
          <a:lstStyle/>
          <a:p>
            <a:pPr algn="ctr"/>
            <a:r>
              <a:rPr lang="ar-SA" sz="2800" b="1" dirty="0">
                <a:solidFill>
                  <a:srgbClr val="262E31"/>
                </a:solidFill>
                <a:latin typeface="Arial" panose="020B0604020202020204" pitchFamily="34" charset="0"/>
                <a:ea typeface="Montserrat"/>
                <a:sym typeface="Montserrat"/>
              </a:rPr>
              <a:t>شكـرًا لمتابعـتك</a:t>
            </a:r>
            <a:endParaRPr sz="900" dirty="0">
              <a:latin typeface="Arial" panose="020B0604020202020204" pitchFamily="34" charset="0"/>
            </a:endParaRPr>
          </a:p>
        </p:txBody>
      </p:sp>
      <p:sp>
        <p:nvSpPr>
          <p:cNvPr id="2648" name="Google Shape;2648;p85"/>
          <p:cNvSpPr/>
          <p:nvPr/>
        </p:nvSpPr>
        <p:spPr>
          <a:xfrm>
            <a:off x="4935538" y="2742407"/>
            <a:ext cx="2311400" cy="533400"/>
          </a:xfrm>
          <a:prstGeom prst="rect">
            <a:avLst/>
          </a:prstGeom>
          <a:noFill/>
          <a:ln>
            <a:noFill/>
          </a:ln>
        </p:spPr>
        <p:txBody>
          <a:bodyPr spcFirstLastPara="1" wrap="square" lIns="0" tIns="0" rIns="0" bIns="0" anchor="ctr" anchorCtr="0">
            <a:noAutofit/>
          </a:bodyPr>
          <a:lstStyle/>
          <a:p>
            <a:pPr algn="ctr">
              <a:lnSpc>
                <a:spcPct val="120000"/>
              </a:lnSpc>
            </a:pPr>
            <a:r>
              <a:rPr lang="ar-SA" sz="1200" dirty="0">
                <a:solidFill>
                  <a:srgbClr val="54616A"/>
                </a:solidFill>
                <a:latin typeface="Arial" panose="020B0604020202020204" pitchFamily="34" charset="0"/>
                <a:ea typeface="Open Sans"/>
                <a:sym typeface="Open Sans"/>
              </a:rPr>
              <a:t>المملكة العربية السعودية، الرياض</a:t>
            </a:r>
            <a:endParaRPr sz="900" dirty="0">
              <a:latin typeface="Arial" panose="020B0604020202020204" pitchFamily="34" charset="0"/>
            </a:endParaRPr>
          </a:p>
        </p:txBody>
      </p:sp>
      <p:cxnSp>
        <p:nvCxnSpPr>
          <p:cNvPr id="2649" name="Google Shape;2649;p85"/>
          <p:cNvCxnSpPr/>
          <p:nvPr/>
        </p:nvCxnSpPr>
        <p:spPr>
          <a:xfrm>
            <a:off x="5854700" y="2552700"/>
            <a:ext cx="472282" cy="0"/>
          </a:xfrm>
          <a:prstGeom prst="straightConnector1">
            <a:avLst/>
          </a:prstGeom>
          <a:noFill/>
          <a:ln w="38100" cap="flat" cmpd="sng">
            <a:solidFill>
              <a:schemeClr val="accent6"/>
            </a:solidFill>
            <a:prstDash val="solid"/>
            <a:miter lim="800000"/>
            <a:headEnd type="none" w="sm" len="sm"/>
            <a:tailEnd type="none" w="sm" len="sm"/>
          </a:ln>
        </p:spPr>
      </p:cxnSp>
      <p:sp>
        <p:nvSpPr>
          <p:cNvPr id="2650" name="Google Shape;2650;p85"/>
          <p:cNvSpPr/>
          <p:nvPr/>
        </p:nvSpPr>
        <p:spPr>
          <a:xfrm>
            <a:off x="4935538" y="3326607"/>
            <a:ext cx="2311400" cy="533400"/>
          </a:xfrm>
          <a:prstGeom prst="rect">
            <a:avLst/>
          </a:prstGeom>
          <a:noFill/>
          <a:ln>
            <a:noFill/>
          </a:ln>
        </p:spPr>
        <p:txBody>
          <a:bodyPr spcFirstLastPara="1" wrap="square" lIns="0" tIns="0" rIns="0" bIns="0" anchor="ctr" anchorCtr="0">
            <a:noAutofit/>
          </a:bodyPr>
          <a:lstStyle/>
          <a:p>
            <a:pPr algn="ctr" rtl="0">
              <a:lnSpc>
                <a:spcPct val="120000"/>
              </a:lnSpc>
            </a:pPr>
            <a:r>
              <a:rPr lang="en-US" sz="1200" dirty="0">
                <a:solidFill>
                  <a:srgbClr val="54616A"/>
                </a:solidFill>
                <a:latin typeface="Arial" panose="020B0604020202020204" pitchFamily="34" charset="0"/>
                <a:ea typeface="Open Sans"/>
                <a:sym typeface="Open Sans"/>
              </a:rPr>
              <a:t>+966 0000 000 0000</a:t>
            </a:r>
            <a:endParaRPr sz="1200" dirty="0">
              <a:solidFill>
                <a:srgbClr val="54616A"/>
              </a:solidFill>
              <a:latin typeface="Arial" panose="020B0604020202020204" pitchFamily="34" charset="0"/>
              <a:ea typeface="Open Sans"/>
              <a:sym typeface="Open Sans"/>
            </a:endParaRPr>
          </a:p>
        </p:txBody>
      </p:sp>
      <p:sp>
        <p:nvSpPr>
          <p:cNvPr id="2651" name="Google Shape;2651;p85"/>
          <p:cNvSpPr/>
          <p:nvPr/>
        </p:nvSpPr>
        <p:spPr>
          <a:xfrm>
            <a:off x="4935538" y="3910807"/>
            <a:ext cx="2311400" cy="323850"/>
          </a:xfrm>
          <a:prstGeom prst="rect">
            <a:avLst/>
          </a:prstGeom>
          <a:noFill/>
          <a:ln>
            <a:noFill/>
          </a:ln>
        </p:spPr>
        <p:txBody>
          <a:bodyPr spcFirstLastPara="1" wrap="square" lIns="0" tIns="0" rIns="0" bIns="0" anchor="ctr" anchorCtr="0">
            <a:noAutofit/>
          </a:bodyPr>
          <a:lstStyle/>
          <a:p>
            <a:pPr algn="ctr" rtl="0"/>
            <a:r>
              <a:rPr lang="en-US" sz="1200" dirty="0">
                <a:solidFill>
                  <a:srgbClr val="54616A"/>
                </a:solidFill>
                <a:latin typeface="Arial" panose="020B0604020202020204" pitchFamily="34" charset="0"/>
                <a:ea typeface="Open Sans"/>
                <a:sym typeface="Open Sans"/>
              </a:rPr>
              <a:t>USERNAME@GMAIL.COM</a:t>
            </a:r>
            <a:endParaRPr sz="1200" dirty="0">
              <a:solidFill>
                <a:srgbClr val="54616A"/>
              </a:solidFill>
              <a:latin typeface="Arial" panose="020B0604020202020204" pitchFamily="34" charset="0"/>
              <a:ea typeface="Open Sans"/>
              <a:sym typeface="Open Sans"/>
            </a:endParaRPr>
          </a:p>
        </p:txBody>
      </p:sp>
      <p:grpSp>
        <p:nvGrpSpPr>
          <p:cNvPr id="2652" name="Google Shape;2652;p85"/>
          <p:cNvGrpSpPr/>
          <p:nvPr/>
        </p:nvGrpSpPr>
        <p:grpSpPr>
          <a:xfrm>
            <a:off x="5422900" y="4375150"/>
            <a:ext cx="1336675" cy="374650"/>
            <a:chOff x="0" y="0"/>
            <a:chExt cx="1684" cy="472"/>
          </a:xfrm>
        </p:grpSpPr>
        <p:grpSp>
          <p:nvGrpSpPr>
            <p:cNvPr id="2653" name="Google Shape;2653;p85"/>
            <p:cNvGrpSpPr/>
            <p:nvPr/>
          </p:nvGrpSpPr>
          <p:grpSpPr>
            <a:xfrm>
              <a:off x="0" y="0"/>
              <a:ext cx="470" cy="472"/>
              <a:chOff x="0" y="0"/>
              <a:chExt cx="470" cy="472"/>
            </a:xfrm>
          </p:grpSpPr>
          <p:sp>
            <p:nvSpPr>
              <p:cNvPr id="2654" name="Google Shape;2654;p85"/>
              <p:cNvSpPr/>
              <p:nvPr/>
            </p:nvSpPr>
            <p:spPr>
              <a:xfrm>
                <a:off x="0" y="0"/>
                <a:ext cx="470" cy="472"/>
              </a:xfrm>
              <a:prstGeom prst="ellipse">
                <a:avLst/>
              </a:prstGeom>
              <a:solidFill>
                <a:schemeClr val="accent1"/>
              </a:solidFill>
              <a:ln w="38100" cap="flat" cmpd="sng">
                <a:solidFill>
                  <a:srgbClr val="8A96A2"/>
                </a:solidFill>
                <a:prstDash val="solid"/>
                <a:miter lim="800000"/>
                <a:headEnd type="none" w="sm" len="sm"/>
                <a:tailEnd type="none" w="sm" len="sm"/>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55" name="Google Shape;2655;p85"/>
              <p:cNvSpPr/>
              <p:nvPr/>
            </p:nvSpPr>
            <p:spPr>
              <a:xfrm>
                <a:off x="102" y="146"/>
                <a:ext cx="265" cy="188"/>
              </a:xfrm>
              <a:custGeom>
                <a:avLst/>
                <a:gdLst/>
                <a:ahLst/>
                <a:cxnLst/>
                <a:rect l="l" t="t" r="r" b="b"/>
                <a:pathLst>
                  <a:path w="21600" h="21600" extrusionOk="0">
                    <a:moveTo>
                      <a:pt x="11296" y="14391"/>
                    </a:moveTo>
                    <a:lnTo>
                      <a:pt x="10808" y="13306"/>
                    </a:lnTo>
                    <a:lnTo>
                      <a:pt x="19356" y="1472"/>
                    </a:lnTo>
                    <a:lnTo>
                      <a:pt x="20304" y="2632"/>
                    </a:lnTo>
                    <a:cubicBezTo>
                      <a:pt x="20304" y="2632"/>
                      <a:pt x="11296" y="14391"/>
                      <a:pt x="11296" y="14391"/>
                    </a:cubicBezTo>
                    <a:close/>
                    <a:moveTo>
                      <a:pt x="14728" y="10800"/>
                    </a:moveTo>
                    <a:lnTo>
                      <a:pt x="15709" y="9600"/>
                    </a:lnTo>
                    <a:lnTo>
                      <a:pt x="19637" y="16800"/>
                    </a:lnTo>
                    <a:cubicBezTo>
                      <a:pt x="19637" y="16800"/>
                      <a:pt x="14728" y="10800"/>
                      <a:pt x="14728" y="10800"/>
                    </a:cubicBezTo>
                    <a:close/>
                    <a:moveTo>
                      <a:pt x="10304" y="14391"/>
                    </a:moveTo>
                    <a:lnTo>
                      <a:pt x="1266" y="2632"/>
                    </a:lnTo>
                    <a:lnTo>
                      <a:pt x="2122" y="1547"/>
                    </a:lnTo>
                    <a:lnTo>
                      <a:pt x="10792" y="13306"/>
                    </a:lnTo>
                    <a:cubicBezTo>
                      <a:pt x="10792" y="13306"/>
                      <a:pt x="10304" y="14391"/>
                      <a:pt x="10304" y="14391"/>
                    </a:cubicBezTo>
                    <a:close/>
                    <a:moveTo>
                      <a:pt x="1963" y="16800"/>
                    </a:moveTo>
                    <a:lnTo>
                      <a:pt x="5891" y="9600"/>
                    </a:lnTo>
                    <a:lnTo>
                      <a:pt x="6872" y="10800"/>
                    </a:lnTo>
                    <a:cubicBezTo>
                      <a:pt x="6872" y="10800"/>
                      <a:pt x="1963" y="16800"/>
                      <a:pt x="1963" y="16800"/>
                    </a:cubicBezTo>
                    <a:close/>
                    <a:moveTo>
                      <a:pt x="19637" y="0"/>
                    </a:moveTo>
                    <a:lnTo>
                      <a:pt x="1963" y="0"/>
                    </a:lnTo>
                    <a:cubicBezTo>
                      <a:pt x="879" y="0"/>
                      <a:pt x="0" y="1074"/>
                      <a:pt x="0" y="2400"/>
                    </a:cubicBezTo>
                    <a:lnTo>
                      <a:pt x="0" y="19200"/>
                    </a:lnTo>
                    <a:cubicBezTo>
                      <a:pt x="0" y="20526"/>
                      <a:pt x="879" y="21600"/>
                      <a:pt x="1963" y="21600"/>
                    </a:cubicBezTo>
                    <a:lnTo>
                      <a:pt x="19637" y="21600"/>
                    </a:lnTo>
                    <a:cubicBezTo>
                      <a:pt x="20721" y="21600"/>
                      <a:pt x="21600" y="20526"/>
                      <a:pt x="21600" y="19200"/>
                    </a:cubicBezTo>
                    <a:lnTo>
                      <a:pt x="21600" y="2400"/>
                    </a:lnTo>
                    <a:cubicBezTo>
                      <a:pt x="21600" y="1074"/>
                      <a:pt x="20721" y="0"/>
                      <a:pt x="19637" y="0"/>
                    </a:cubicBezTo>
                    <a:close/>
                    <a:moveTo>
                      <a:pt x="19637" y="0"/>
                    </a:moveTo>
                  </a:path>
                </a:pathLst>
              </a:custGeom>
              <a:solidFill>
                <a:srgbClr val="8A96A2"/>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grpSp>
        <p:grpSp>
          <p:nvGrpSpPr>
            <p:cNvPr id="2656" name="Google Shape;2656;p85"/>
            <p:cNvGrpSpPr/>
            <p:nvPr/>
          </p:nvGrpSpPr>
          <p:grpSpPr>
            <a:xfrm>
              <a:off x="609" y="0"/>
              <a:ext cx="471" cy="472"/>
              <a:chOff x="0" y="0"/>
              <a:chExt cx="470" cy="472"/>
            </a:xfrm>
          </p:grpSpPr>
          <p:sp>
            <p:nvSpPr>
              <p:cNvPr id="2657" name="Google Shape;2657;p85"/>
              <p:cNvSpPr/>
              <p:nvPr/>
            </p:nvSpPr>
            <p:spPr>
              <a:xfrm>
                <a:off x="0" y="0"/>
                <a:ext cx="470" cy="472"/>
              </a:xfrm>
              <a:prstGeom prst="ellipse">
                <a:avLst/>
              </a:prstGeom>
              <a:solidFill>
                <a:schemeClr val="accent1"/>
              </a:solidFill>
              <a:ln w="38100" cap="flat" cmpd="sng">
                <a:solidFill>
                  <a:srgbClr val="8A96A2"/>
                </a:solidFill>
                <a:prstDash val="solid"/>
                <a:miter lim="800000"/>
                <a:headEnd type="none" w="sm" len="sm"/>
                <a:tailEnd type="none" w="sm" len="sm"/>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58" name="Google Shape;2658;p85"/>
              <p:cNvSpPr/>
              <p:nvPr/>
            </p:nvSpPr>
            <p:spPr>
              <a:xfrm>
                <a:off x="131" y="128"/>
                <a:ext cx="219" cy="220"/>
              </a:xfrm>
              <a:custGeom>
                <a:avLst/>
                <a:gdLst/>
                <a:ahLst/>
                <a:cxnLst/>
                <a:rect l="l" t="t" r="r" b="b"/>
                <a:pathLst>
                  <a:path w="21600" h="21600" extrusionOk="0">
                    <a:moveTo>
                      <a:pt x="13955" y="17133"/>
                    </a:moveTo>
                    <a:cubicBezTo>
                      <a:pt x="13072" y="17492"/>
                      <a:pt x="12013" y="17676"/>
                      <a:pt x="10809" y="17676"/>
                    </a:cubicBezTo>
                    <a:cubicBezTo>
                      <a:pt x="9363" y="17676"/>
                      <a:pt x="8151" y="17425"/>
                      <a:pt x="7204" y="16932"/>
                    </a:cubicBezTo>
                    <a:cubicBezTo>
                      <a:pt x="6529" y="16573"/>
                      <a:pt x="5971" y="16087"/>
                      <a:pt x="5547" y="15486"/>
                    </a:cubicBezTo>
                    <a:cubicBezTo>
                      <a:pt x="5120" y="14882"/>
                      <a:pt x="4903" y="14279"/>
                      <a:pt x="4903" y="13701"/>
                    </a:cubicBezTo>
                    <a:cubicBezTo>
                      <a:pt x="4903" y="13338"/>
                      <a:pt x="5044" y="13022"/>
                      <a:pt x="5323" y="12766"/>
                    </a:cubicBezTo>
                    <a:cubicBezTo>
                      <a:pt x="5599" y="12511"/>
                      <a:pt x="5952" y="12381"/>
                      <a:pt x="6374" y="12381"/>
                    </a:cubicBezTo>
                    <a:cubicBezTo>
                      <a:pt x="6720" y="12381"/>
                      <a:pt x="7018" y="12483"/>
                      <a:pt x="7260" y="12685"/>
                    </a:cubicBezTo>
                    <a:cubicBezTo>
                      <a:pt x="7492" y="12878"/>
                      <a:pt x="7691" y="13165"/>
                      <a:pt x="7851" y="13533"/>
                    </a:cubicBezTo>
                    <a:cubicBezTo>
                      <a:pt x="8029" y="13934"/>
                      <a:pt x="8223" y="14272"/>
                      <a:pt x="8429" y="14539"/>
                    </a:cubicBezTo>
                    <a:cubicBezTo>
                      <a:pt x="8627" y="14797"/>
                      <a:pt x="8910" y="15013"/>
                      <a:pt x="9273" y="15182"/>
                    </a:cubicBezTo>
                    <a:cubicBezTo>
                      <a:pt x="9638" y="15350"/>
                      <a:pt x="10130" y="15437"/>
                      <a:pt x="10735" y="15437"/>
                    </a:cubicBezTo>
                    <a:cubicBezTo>
                      <a:pt x="11567" y="15437"/>
                      <a:pt x="12249" y="15263"/>
                      <a:pt x="12762" y="14917"/>
                    </a:cubicBezTo>
                    <a:cubicBezTo>
                      <a:pt x="13265" y="14582"/>
                      <a:pt x="13508" y="14178"/>
                      <a:pt x="13508" y="13684"/>
                    </a:cubicBezTo>
                    <a:cubicBezTo>
                      <a:pt x="13508" y="13293"/>
                      <a:pt x="13380" y="12987"/>
                      <a:pt x="13118" y="12746"/>
                    </a:cubicBezTo>
                    <a:cubicBezTo>
                      <a:pt x="12845" y="12495"/>
                      <a:pt x="12483" y="12298"/>
                      <a:pt x="12044" y="12163"/>
                    </a:cubicBezTo>
                    <a:cubicBezTo>
                      <a:pt x="11587" y="12023"/>
                      <a:pt x="10967" y="11872"/>
                      <a:pt x="10198" y="11714"/>
                    </a:cubicBezTo>
                    <a:cubicBezTo>
                      <a:pt x="9153" y="11493"/>
                      <a:pt x="8265" y="11233"/>
                      <a:pt x="7560" y="10938"/>
                    </a:cubicBezTo>
                    <a:cubicBezTo>
                      <a:pt x="6838" y="10635"/>
                      <a:pt x="6256" y="10217"/>
                      <a:pt x="5832" y="9696"/>
                    </a:cubicBezTo>
                    <a:cubicBezTo>
                      <a:pt x="5398" y="9163"/>
                      <a:pt x="5179" y="8497"/>
                      <a:pt x="5179" y="7712"/>
                    </a:cubicBezTo>
                    <a:cubicBezTo>
                      <a:pt x="5179" y="6964"/>
                      <a:pt x="5409" y="6291"/>
                      <a:pt x="5863" y="5710"/>
                    </a:cubicBezTo>
                    <a:cubicBezTo>
                      <a:pt x="6313" y="5133"/>
                      <a:pt x="6970" y="4686"/>
                      <a:pt x="7817" y="4377"/>
                    </a:cubicBezTo>
                    <a:cubicBezTo>
                      <a:pt x="8652" y="4075"/>
                      <a:pt x="9646" y="3918"/>
                      <a:pt x="10770" y="3918"/>
                    </a:cubicBezTo>
                    <a:cubicBezTo>
                      <a:pt x="11669" y="3918"/>
                      <a:pt x="12460" y="4022"/>
                      <a:pt x="13119" y="4223"/>
                    </a:cubicBezTo>
                    <a:cubicBezTo>
                      <a:pt x="13782" y="4427"/>
                      <a:pt x="14343" y="4700"/>
                      <a:pt x="14782" y="5039"/>
                    </a:cubicBezTo>
                    <a:cubicBezTo>
                      <a:pt x="15223" y="5378"/>
                      <a:pt x="15554" y="5741"/>
                      <a:pt x="15760" y="6120"/>
                    </a:cubicBezTo>
                    <a:cubicBezTo>
                      <a:pt x="15968" y="6500"/>
                      <a:pt x="16075" y="6881"/>
                      <a:pt x="16075" y="7247"/>
                    </a:cubicBezTo>
                    <a:cubicBezTo>
                      <a:pt x="16075" y="7602"/>
                      <a:pt x="15936" y="7924"/>
                      <a:pt x="15662" y="8202"/>
                    </a:cubicBezTo>
                    <a:cubicBezTo>
                      <a:pt x="15387" y="8484"/>
                      <a:pt x="15038" y="8627"/>
                      <a:pt x="14628" y="8627"/>
                    </a:cubicBezTo>
                    <a:cubicBezTo>
                      <a:pt x="14255" y="8627"/>
                      <a:pt x="13963" y="8538"/>
                      <a:pt x="13761" y="8361"/>
                    </a:cubicBezTo>
                    <a:cubicBezTo>
                      <a:pt x="13573" y="8198"/>
                      <a:pt x="13377" y="7941"/>
                      <a:pt x="13161" y="7576"/>
                    </a:cubicBezTo>
                    <a:cubicBezTo>
                      <a:pt x="12909" y="7108"/>
                      <a:pt x="12605" y="6738"/>
                      <a:pt x="12258" y="6478"/>
                    </a:cubicBezTo>
                    <a:cubicBezTo>
                      <a:pt x="11919" y="6224"/>
                      <a:pt x="11353" y="6095"/>
                      <a:pt x="10577" y="6095"/>
                    </a:cubicBezTo>
                    <a:cubicBezTo>
                      <a:pt x="9854" y="6095"/>
                      <a:pt x="9269" y="6238"/>
                      <a:pt x="8833" y="6518"/>
                    </a:cubicBezTo>
                    <a:cubicBezTo>
                      <a:pt x="8413" y="6788"/>
                      <a:pt x="8208" y="7100"/>
                      <a:pt x="8208" y="7466"/>
                    </a:cubicBezTo>
                    <a:cubicBezTo>
                      <a:pt x="8208" y="7691"/>
                      <a:pt x="8274" y="7879"/>
                      <a:pt x="8409" y="8042"/>
                    </a:cubicBezTo>
                    <a:cubicBezTo>
                      <a:pt x="8553" y="8215"/>
                      <a:pt x="8754" y="8365"/>
                      <a:pt x="9009" y="8490"/>
                    </a:cubicBezTo>
                    <a:cubicBezTo>
                      <a:pt x="9274" y="8621"/>
                      <a:pt x="9546" y="8726"/>
                      <a:pt x="9820" y="8800"/>
                    </a:cubicBezTo>
                    <a:cubicBezTo>
                      <a:pt x="10099" y="8875"/>
                      <a:pt x="10569" y="8988"/>
                      <a:pt x="11213" y="9136"/>
                    </a:cubicBezTo>
                    <a:cubicBezTo>
                      <a:pt x="12027" y="9306"/>
                      <a:pt x="12776" y="9499"/>
                      <a:pt x="13438" y="9708"/>
                    </a:cubicBezTo>
                    <a:cubicBezTo>
                      <a:pt x="14107" y="9919"/>
                      <a:pt x="14688" y="10178"/>
                      <a:pt x="15160" y="10481"/>
                    </a:cubicBezTo>
                    <a:cubicBezTo>
                      <a:pt x="15642" y="10788"/>
                      <a:pt x="16023" y="11185"/>
                      <a:pt x="16294" y="11658"/>
                    </a:cubicBezTo>
                    <a:cubicBezTo>
                      <a:pt x="16567" y="12132"/>
                      <a:pt x="16703" y="12720"/>
                      <a:pt x="16703" y="13399"/>
                    </a:cubicBezTo>
                    <a:cubicBezTo>
                      <a:pt x="16703" y="14214"/>
                      <a:pt x="16468" y="14956"/>
                      <a:pt x="15999" y="15609"/>
                    </a:cubicBezTo>
                    <a:cubicBezTo>
                      <a:pt x="15533" y="16255"/>
                      <a:pt x="14845" y="16768"/>
                      <a:pt x="13955" y="17133"/>
                    </a:cubicBezTo>
                    <a:close/>
                    <a:moveTo>
                      <a:pt x="21216" y="10913"/>
                    </a:moveTo>
                    <a:cubicBezTo>
                      <a:pt x="21216" y="5304"/>
                      <a:pt x="16604" y="756"/>
                      <a:pt x="10915" y="756"/>
                    </a:cubicBezTo>
                    <a:cubicBezTo>
                      <a:pt x="10314" y="756"/>
                      <a:pt x="9725" y="807"/>
                      <a:pt x="9152" y="906"/>
                    </a:cubicBezTo>
                    <a:cubicBezTo>
                      <a:pt x="8232" y="333"/>
                      <a:pt x="7144" y="0"/>
                      <a:pt x="5974" y="0"/>
                    </a:cubicBezTo>
                    <a:cubicBezTo>
                      <a:pt x="2674" y="0"/>
                      <a:pt x="0" y="2638"/>
                      <a:pt x="0" y="5891"/>
                    </a:cubicBezTo>
                    <a:cubicBezTo>
                      <a:pt x="0" y="6979"/>
                      <a:pt x="300" y="7996"/>
                      <a:pt x="821" y="8870"/>
                    </a:cubicBezTo>
                    <a:cubicBezTo>
                      <a:pt x="684" y="9530"/>
                      <a:pt x="613" y="10213"/>
                      <a:pt x="613" y="10913"/>
                    </a:cubicBezTo>
                    <a:cubicBezTo>
                      <a:pt x="613" y="16522"/>
                      <a:pt x="5225" y="21070"/>
                      <a:pt x="10915" y="21070"/>
                    </a:cubicBezTo>
                    <a:cubicBezTo>
                      <a:pt x="11559" y="21070"/>
                      <a:pt x="12189" y="21010"/>
                      <a:pt x="12801" y="20900"/>
                    </a:cubicBezTo>
                    <a:cubicBezTo>
                      <a:pt x="13641" y="21346"/>
                      <a:pt x="14603" y="21600"/>
                      <a:pt x="15624" y="21600"/>
                    </a:cubicBezTo>
                    <a:cubicBezTo>
                      <a:pt x="18925" y="21600"/>
                      <a:pt x="21600" y="18962"/>
                      <a:pt x="21600" y="15708"/>
                    </a:cubicBezTo>
                    <a:cubicBezTo>
                      <a:pt x="21600" y="14768"/>
                      <a:pt x="21375" y="13881"/>
                      <a:pt x="20978" y="13092"/>
                    </a:cubicBezTo>
                    <a:cubicBezTo>
                      <a:pt x="21133" y="12390"/>
                      <a:pt x="21216" y="11660"/>
                      <a:pt x="21216" y="10913"/>
                    </a:cubicBezTo>
                    <a:close/>
                    <a:moveTo>
                      <a:pt x="21216" y="10913"/>
                    </a:moveTo>
                  </a:path>
                </a:pathLst>
              </a:custGeom>
              <a:solidFill>
                <a:srgbClr val="8A96A2"/>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grpSp>
        <p:grpSp>
          <p:nvGrpSpPr>
            <p:cNvPr id="2659" name="Google Shape;2659;p85"/>
            <p:cNvGrpSpPr/>
            <p:nvPr/>
          </p:nvGrpSpPr>
          <p:grpSpPr>
            <a:xfrm>
              <a:off x="1214" y="0"/>
              <a:ext cx="470" cy="472"/>
              <a:chOff x="0" y="0"/>
              <a:chExt cx="470" cy="472"/>
            </a:xfrm>
          </p:grpSpPr>
          <p:sp>
            <p:nvSpPr>
              <p:cNvPr id="2660" name="Google Shape;2660;p85"/>
              <p:cNvSpPr/>
              <p:nvPr/>
            </p:nvSpPr>
            <p:spPr>
              <a:xfrm>
                <a:off x="0" y="0"/>
                <a:ext cx="470" cy="472"/>
              </a:xfrm>
              <a:prstGeom prst="ellipse">
                <a:avLst/>
              </a:prstGeom>
              <a:solidFill>
                <a:schemeClr val="accent1"/>
              </a:solidFill>
              <a:ln w="38100" cap="flat" cmpd="sng">
                <a:solidFill>
                  <a:srgbClr val="8A96A2"/>
                </a:solidFill>
                <a:prstDash val="solid"/>
                <a:miter lim="800000"/>
                <a:headEnd type="none" w="sm" len="sm"/>
                <a:tailEnd type="none" w="sm" len="sm"/>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661" name="Google Shape;2661;p85"/>
              <p:cNvSpPr/>
              <p:nvPr/>
            </p:nvSpPr>
            <p:spPr>
              <a:xfrm>
                <a:off x="193" y="128"/>
                <a:ext cx="90" cy="214"/>
              </a:xfrm>
              <a:custGeom>
                <a:avLst/>
                <a:gdLst/>
                <a:ahLst/>
                <a:cxnLst/>
                <a:rect l="l" t="t" r="r" b="b"/>
                <a:pathLst>
                  <a:path w="21600" h="21600" extrusionOk="0">
                    <a:moveTo>
                      <a:pt x="21600" y="6872"/>
                    </a:moveTo>
                    <a:lnTo>
                      <a:pt x="15054" y="6872"/>
                    </a:lnTo>
                    <a:lnTo>
                      <a:pt x="15054" y="5244"/>
                    </a:lnTo>
                    <a:cubicBezTo>
                      <a:pt x="15054" y="4401"/>
                      <a:pt x="16794" y="3899"/>
                      <a:pt x="17639" y="3899"/>
                    </a:cubicBezTo>
                    <a:cubicBezTo>
                      <a:pt x="18484" y="3899"/>
                      <a:pt x="21481" y="3899"/>
                      <a:pt x="21481" y="3899"/>
                    </a:cubicBezTo>
                    <a:lnTo>
                      <a:pt x="21481" y="13"/>
                    </a:lnTo>
                    <a:lnTo>
                      <a:pt x="14333" y="0"/>
                    </a:lnTo>
                    <a:cubicBezTo>
                      <a:pt x="6396" y="0"/>
                      <a:pt x="4320" y="2760"/>
                      <a:pt x="4320" y="4527"/>
                    </a:cubicBezTo>
                    <a:lnTo>
                      <a:pt x="4320" y="6872"/>
                    </a:lnTo>
                    <a:lnTo>
                      <a:pt x="0" y="6872"/>
                    </a:lnTo>
                    <a:lnTo>
                      <a:pt x="0" y="10808"/>
                    </a:lnTo>
                    <a:lnTo>
                      <a:pt x="4320" y="10808"/>
                    </a:lnTo>
                    <a:cubicBezTo>
                      <a:pt x="4320" y="15703"/>
                      <a:pt x="4320" y="21600"/>
                      <a:pt x="4320" y="21600"/>
                    </a:cubicBezTo>
                    <a:lnTo>
                      <a:pt x="15054" y="21600"/>
                    </a:lnTo>
                    <a:cubicBezTo>
                      <a:pt x="15054" y="21600"/>
                      <a:pt x="15054" y="15644"/>
                      <a:pt x="15054" y="10808"/>
                    </a:cubicBezTo>
                    <a:lnTo>
                      <a:pt x="20397" y="10808"/>
                    </a:lnTo>
                    <a:cubicBezTo>
                      <a:pt x="20397" y="10808"/>
                      <a:pt x="21600" y="6872"/>
                      <a:pt x="21600" y="6872"/>
                    </a:cubicBezTo>
                    <a:close/>
                    <a:moveTo>
                      <a:pt x="21600" y="6872"/>
                    </a:moveTo>
                  </a:path>
                </a:pathLst>
              </a:custGeom>
              <a:solidFill>
                <a:srgbClr val="8A96A2"/>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22" name="عنصر نائب للصورة 21">
            <a:extLst>
              <a:ext uri="{FF2B5EF4-FFF2-40B4-BE49-F238E27FC236}">
                <a16:creationId xmlns:a16="http://schemas.microsoft.com/office/drawing/2014/main" id="{05E1ED70-F998-1133-1357-1F8A1FD8134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59" name="Google Shape;59;p1"/>
          <p:cNvSpPr/>
          <p:nvPr/>
        </p:nvSpPr>
        <p:spPr>
          <a:xfrm>
            <a:off x="6706963" y="2171412"/>
            <a:ext cx="4798720" cy="1107996"/>
          </a:xfrm>
          <a:prstGeom prst="rect">
            <a:avLst/>
          </a:prstGeom>
          <a:noFill/>
          <a:ln>
            <a:noFill/>
          </a:ln>
        </p:spPr>
        <p:txBody>
          <a:bodyPr spcFirstLastPara="1" wrap="square" lIns="0" tIns="0" rIns="0" bIns="0" anchor="ctr" anchorCtr="0">
            <a:spAutoFit/>
          </a:bodyPr>
          <a:lstStyle/>
          <a:p>
            <a:r>
              <a:rPr lang="ar-SA" sz="7200" b="1" dirty="0">
                <a:solidFill>
                  <a:schemeClr val="dk2"/>
                </a:solidFill>
                <a:latin typeface="+mj-lt"/>
                <a:cs typeface="+mj-cs"/>
                <a:sym typeface="Montserrat"/>
              </a:rPr>
              <a:t>رسمات</a:t>
            </a:r>
            <a:endParaRPr sz="2400" dirty="0">
              <a:latin typeface="+mj-lt"/>
              <a:cs typeface="+mj-cs"/>
            </a:endParaRPr>
          </a:p>
        </p:txBody>
      </p:sp>
      <p:sp>
        <p:nvSpPr>
          <p:cNvPr id="60" name="Google Shape;60;p1"/>
          <p:cNvSpPr/>
          <p:nvPr/>
        </p:nvSpPr>
        <p:spPr>
          <a:xfrm>
            <a:off x="6716563" y="3640517"/>
            <a:ext cx="4798720" cy="266700"/>
          </a:xfrm>
          <a:prstGeom prst="rect">
            <a:avLst/>
          </a:prstGeom>
          <a:noFill/>
          <a:ln>
            <a:noFill/>
          </a:ln>
        </p:spPr>
        <p:txBody>
          <a:bodyPr spcFirstLastPara="1" wrap="square" lIns="0" tIns="0" rIns="0" bIns="0" anchor="ctr" anchorCtr="0">
            <a:noAutofit/>
          </a:bodyPr>
          <a:lstStyle/>
          <a:p>
            <a:r>
              <a:rPr lang="ar-SA" sz="1200" dirty="0">
                <a:solidFill>
                  <a:schemeClr val="accent4"/>
                </a:solidFill>
                <a:latin typeface="Arial" panose="020B0604020202020204" pitchFamily="34" charset="0"/>
                <a:ea typeface="Open Sans"/>
                <a:sym typeface="Open Sans"/>
              </a:rPr>
              <a:t>نموذج بوربوينت عربي جاهز للتعديل</a:t>
            </a:r>
            <a:endParaRPr sz="900" dirty="0">
              <a:latin typeface="Arial" panose="020B0604020202020204" pitchFamily="34" charset="0"/>
            </a:endParaRPr>
          </a:p>
        </p:txBody>
      </p:sp>
      <p:cxnSp>
        <p:nvCxnSpPr>
          <p:cNvPr id="61" name="Google Shape;61;p1"/>
          <p:cNvCxnSpPr>
            <a:cxnSpLocks/>
          </p:cNvCxnSpPr>
          <p:nvPr/>
        </p:nvCxnSpPr>
        <p:spPr>
          <a:xfrm>
            <a:off x="11033401" y="3492500"/>
            <a:ext cx="472282" cy="0"/>
          </a:xfrm>
          <a:prstGeom prst="straightConnector1">
            <a:avLst/>
          </a:prstGeom>
          <a:noFill/>
          <a:ln w="38100" cap="flat" cmpd="sng">
            <a:solidFill>
              <a:schemeClr val="accent6"/>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flythrough hasBounce="1"/>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2"/>
          <p:cNvSpPr/>
          <p:nvPr/>
        </p:nvSpPr>
        <p:spPr>
          <a:xfrm rot="10800000">
            <a:off x="2178050" y="-9525"/>
            <a:ext cx="10013950" cy="6870700"/>
          </a:xfrm>
          <a:prstGeom prst="rtTriangle">
            <a:avLst/>
          </a:prstGeom>
          <a:solidFill>
            <a:schemeClr val="accent5"/>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cxnSp>
        <p:nvCxnSpPr>
          <p:cNvPr id="70" name="Google Shape;70;p2"/>
          <p:cNvCxnSpPr/>
          <p:nvPr/>
        </p:nvCxnSpPr>
        <p:spPr>
          <a:xfrm flipH="1">
            <a:off x="5839619" y="3089551"/>
            <a:ext cx="388938" cy="0"/>
          </a:xfrm>
          <a:prstGeom prst="straightConnector1">
            <a:avLst/>
          </a:prstGeom>
          <a:noFill/>
          <a:ln w="38100" cap="flat" cmpd="sng">
            <a:solidFill>
              <a:schemeClr val="accent6"/>
            </a:solidFill>
            <a:prstDash val="solid"/>
            <a:miter lim="800000"/>
            <a:headEnd type="none" w="sm" len="sm"/>
            <a:tailEnd type="none" w="sm" len="sm"/>
          </a:ln>
        </p:spPr>
      </p:cxnSp>
      <p:sp>
        <p:nvSpPr>
          <p:cNvPr id="71" name="Google Shape;71;p2"/>
          <p:cNvSpPr/>
          <p:nvPr/>
        </p:nvSpPr>
        <p:spPr>
          <a:xfrm flipH="1">
            <a:off x="2560705" y="3854726"/>
            <a:ext cx="7305539" cy="1863587"/>
          </a:xfrm>
          <a:prstGeom prst="rect">
            <a:avLst/>
          </a:prstGeom>
          <a:noFill/>
          <a:ln>
            <a:noFill/>
          </a:ln>
        </p:spPr>
        <p:txBody>
          <a:bodyPr spcFirstLastPara="1" wrap="square" lIns="0" tIns="0" rIns="0" bIns="0" anchor="t" anchorCtr="0">
            <a:noAutofit/>
          </a:bodyPr>
          <a:lstStyle/>
          <a:p>
            <a:pPr algn="ctr">
              <a:lnSpc>
                <a:spcPct val="130000"/>
              </a:lnSpc>
            </a:pPr>
            <a:r>
              <a:rPr lang="ar-EG" sz="1400" dirty="0">
                <a:solidFill>
                  <a:schemeClr val="accent4"/>
                </a:solidFill>
                <a:latin typeface="Arial" panose="020B0604020202020204" pitchFamily="34" charset="0"/>
                <a:ea typeface="Open Sans"/>
                <a:sym typeface="Open Sans"/>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73" name="Google Shape;73;p2"/>
          <p:cNvSpPr/>
          <p:nvPr/>
        </p:nvSpPr>
        <p:spPr>
          <a:xfrm flipH="1">
            <a:off x="3697357" y="2463288"/>
            <a:ext cx="2551044" cy="276999"/>
          </a:xfrm>
          <a:prstGeom prst="rect">
            <a:avLst/>
          </a:prstGeom>
          <a:noFill/>
          <a:ln>
            <a:noFill/>
          </a:ln>
        </p:spPr>
        <p:txBody>
          <a:bodyPr spcFirstLastPara="1" wrap="square" lIns="0" tIns="0" rIns="0" bIns="0" anchor="ctr" anchorCtr="0">
            <a:spAutoFit/>
          </a:bodyPr>
          <a:lstStyle/>
          <a:p>
            <a:r>
              <a:rPr lang="ar-SA" b="1" dirty="0">
                <a:solidFill>
                  <a:schemeClr val="dk2"/>
                </a:solidFill>
                <a:latin typeface="Arial" panose="020B0604020202020204" pitchFamily="34" charset="0"/>
                <a:ea typeface="Montserrat"/>
                <a:sym typeface="Montserrat"/>
              </a:rPr>
              <a:t>إبراهيم محـمد</a:t>
            </a:r>
            <a:endParaRPr sz="1000" b="1" dirty="0">
              <a:latin typeface="Arial" panose="020B0604020202020204" pitchFamily="34" charset="0"/>
            </a:endParaRPr>
          </a:p>
        </p:txBody>
      </p:sp>
      <p:sp>
        <p:nvSpPr>
          <p:cNvPr id="74" name="Google Shape;74;p2"/>
          <p:cNvSpPr/>
          <p:nvPr/>
        </p:nvSpPr>
        <p:spPr>
          <a:xfrm flipH="1">
            <a:off x="3689419" y="2806285"/>
            <a:ext cx="2551044" cy="254000"/>
          </a:xfrm>
          <a:prstGeom prst="rect">
            <a:avLst/>
          </a:prstGeom>
          <a:noFill/>
          <a:ln>
            <a:noFill/>
          </a:ln>
        </p:spPr>
        <p:txBody>
          <a:bodyPr spcFirstLastPara="1" wrap="square" lIns="0" tIns="0" rIns="0" bIns="0" anchor="t" anchorCtr="0">
            <a:noAutofit/>
          </a:bodyPr>
          <a:lstStyle/>
          <a:p>
            <a:pPr>
              <a:lnSpc>
                <a:spcPct val="110000"/>
              </a:lnSpc>
            </a:pPr>
            <a:r>
              <a:rPr lang="ar-SA" sz="1000" dirty="0">
                <a:solidFill>
                  <a:srgbClr val="54616A"/>
                </a:solidFill>
                <a:latin typeface="Arial" panose="020B0604020202020204" pitchFamily="34" charset="0"/>
                <a:ea typeface="Open Sans"/>
                <a:sym typeface="Open Sans"/>
              </a:rPr>
              <a:t>مصمم عروض تقديمية</a:t>
            </a:r>
            <a:endParaRPr sz="600" dirty="0">
              <a:latin typeface="Arial" panose="020B0604020202020204" pitchFamily="34" charset="0"/>
            </a:endParaRPr>
          </a:p>
        </p:txBody>
      </p:sp>
      <p:pic>
        <p:nvPicPr>
          <p:cNvPr id="4" name="عنصر نائب للصورة 3" descr="صورة تحتوي على شخص, رجل&#10;&#10;تم إنشاء الوصف تلقائياً">
            <a:extLst>
              <a:ext uri="{FF2B5EF4-FFF2-40B4-BE49-F238E27FC236}">
                <a16:creationId xmlns:a16="http://schemas.microsoft.com/office/drawing/2014/main" id="{7FEC080E-708E-BAF6-DE25-76AE715A22A3}"/>
              </a:ext>
            </a:extLst>
          </p:cNvPr>
          <p:cNvPicPr>
            <a:picLocks noGrp="1" noChangeAspect="1"/>
          </p:cNvPicPr>
          <p:nvPr>
            <p:ph type="pic" sz="quarter" idx="11"/>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6416661" y="2205299"/>
            <a:ext cx="1142971" cy="1142971"/>
          </a:xfrm>
        </p:spPr>
      </p:pic>
      <p:sp>
        <p:nvSpPr>
          <p:cNvPr id="3" name="عنصر نائب لرقم الشريحة 2">
            <a:extLst>
              <a:ext uri="{FF2B5EF4-FFF2-40B4-BE49-F238E27FC236}">
                <a16:creationId xmlns:a16="http://schemas.microsoft.com/office/drawing/2014/main" id="{80C53ADF-1044-9289-7630-03D803612AD8}"/>
              </a:ext>
            </a:extLst>
          </p:cNvPr>
          <p:cNvSpPr>
            <a:spLocks noGrp="1"/>
          </p:cNvSpPr>
          <p:nvPr>
            <p:ph type="sldNum" idx="12"/>
          </p:nvPr>
        </p:nvSpPr>
        <p:spPr/>
        <p:txBody>
          <a:bodyPr/>
          <a:lstStyle/>
          <a:p>
            <a:fld id="{00000000-1234-1234-1234-123412341234}" type="slidenum">
              <a:rPr lang="en-US" smtClean="0"/>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23" name="عنصر نائب للصورة 22">
            <a:extLst>
              <a:ext uri="{FF2B5EF4-FFF2-40B4-BE49-F238E27FC236}">
                <a16:creationId xmlns:a16="http://schemas.microsoft.com/office/drawing/2014/main" id="{CEB07E72-E182-0A4D-5A6D-9204773E24A8}"/>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83" name="Google Shape;83;p3"/>
          <p:cNvSpPr/>
          <p:nvPr/>
        </p:nvSpPr>
        <p:spPr>
          <a:xfrm flipH="1">
            <a:off x="6800850" y="3543300"/>
            <a:ext cx="4394200" cy="2514600"/>
          </a:xfrm>
          <a:prstGeom prst="rect">
            <a:avLst/>
          </a:pr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84" name="Google Shape;84;p3"/>
          <p:cNvSpPr/>
          <p:nvPr/>
        </p:nvSpPr>
        <p:spPr>
          <a:xfrm flipH="1">
            <a:off x="9031103" y="3697412"/>
            <a:ext cx="1944300" cy="307777"/>
          </a:xfrm>
          <a:prstGeom prst="rect">
            <a:avLst/>
          </a:prstGeom>
          <a:noFill/>
          <a:ln>
            <a:noFill/>
          </a:ln>
        </p:spPr>
        <p:txBody>
          <a:bodyPr spcFirstLastPara="1" wrap="square" lIns="0" tIns="0" rIns="0" bIns="0" anchor="ctr" anchorCtr="0">
            <a:spAutoFit/>
          </a:bodyPr>
          <a:lstStyle/>
          <a:p>
            <a:r>
              <a:rPr lang="ar-EG" sz="2000" b="1" dirty="0">
                <a:solidFill>
                  <a:schemeClr val="dk2"/>
                </a:solidFill>
                <a:latin typeface="Arial" panose="020B0604020202020204" pitchFamily="34" charset="0"/>
                <a:ea typeface="Montserrat"/>
                <a:sym typeface="Montserrat"/>
              </a:rPr>
              <a:t>معلومات عنا</a:t>
            </a:r>
            <a:endParaRPr sz="800" dirty="0">
              <a:latin typeface="Arial" panose="020B0604020202020204" pitchFamily="34" charset="0"/>
            </a:endParaRPr>
          </a:p>
        </p:txBody>
      </p:sp>
      <p:cxnSp>
        <p:nvCxnSpPr>
          <p:cNvPr id="85" name="Google Shape;85;p3"/>
          <p:cNvCxnSpPr/>
          <p:nvPr/>
        </p:nvCxnSpPr>
        <p:spPr>
          <a:xfrm flipH="1">
            <a:off x="10500519" y="4159250"/>
            <a:ext cx="472282" cy="0"/>
          </a:xfrm>
          <a:prstGeom prst="straightConnector1">
            <a:avLst/>
          </a:prstGeom>
          <a:noFill/>
          <a:ln w="38100" cap="flat" cmpd="sng">
            <a:solidFill>
              <a:schemeClr val="accent6"/>
            </a:solidFill>
            <a:prstDash val="solid"/>
            <a:miter lim="800000"/>
            <a:headEnd type="none" w="sm" len="sm"/>
            <a:tailEnd type="none" w="sm" len="sm"/>
          </a:ln>
        </p:spPr>
      </p:cxnSp>
      <p:sp>
        <p:nvSpPr>
          <p:cNvPr id="86" name="Google Shape;86;p3"/>
          <p:cNvSpPr/>
          <p:nvPr/>
        </p:nvSpPr>
        <p:spPr>
          <a:xfrm flipH="1">
            <a:off x="7013575" y="4384675"/>
            <a:ext cx="3975100" cy="1365250"/>
          </a:xfrm>
          <a:prstGeom prst="rect">
            <a:avLst/>
          </a:prstGeom>
          <a:noFill/>
          <a:ln>
            <a:noFill/>
          </a:ln>
        </p:spPr>
        <p:txBody>
          <a:bodyPr spcFirstLastPara="1" wrap="square" lIns="0" tIns="0" rIns="0" bIns="0" anchor="t" anchorCtr="0">
            <a:noAutofit/>
          </a:bodyPr>
          <a:lstStyle/>
          <a:p>
            <a:pPr algn="justLow">
              <a:lnSpc>
                <a:spcPct val="130000"/>
              </a:lnSpc>
            </a:pPr>
            <a:r>
              <a:rPr lang="ar-EG" sz="1400" b="1" dirty="0">
                <a:solidFill>
                  <a:schemeClr val="accent4"/>
                </a:solidFill>
                <a:latin typeface="Arial" panose="020B0604020202020204" pitchFamily="34" charset="0"/>
                <a:ea typeface="Open Sans"/>
                <a:sym typeface="Open Sans"/>
              </a:rPr>
              <a:t>هذا النص هو مثال لنص يمكن</a:t>
            </a:r>
            <a:r>
              <a:rPr lang="ar-EG" sz="1400" dirty="0">
                <a:solidFill>
                  <a:schemeClr val="accent4"/>
                </a:solidFill>
                <a:latin typeface="Arial" panose="020B0604020202020204" pitchFamily="34" charset="0"/>
                <a:ea typeface="Open Sans"/>
                <a:sym typeface="Open Sans"/>
              </a:rPr>
              <a:t>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a:t>
            </a:r>
            <a:endParaRPr sz="800" dirty="0">
              <a:latin typeface="Arial" panose="020B0604020202020204" pitchFamily="34" charset="0"/>
            </a:endParaRPr>
          </a:p>
        </p:txBody>
      </p:sp>
      <p:sp>
        <p:nvSpPr>
          <p:cNvPr id="3" name="عنصر نائب لرقم الشريحة 2">
            <a:extLst>
              <a:ext uri="{FF2B5EF4-FFF2-40B4-BE49-F238E27FC236}">
                <a16:creationId xmlns:a16="http://schemas.microsoft.com/office/drawing/2014/main" id="{46F9FB9B-2830-5A85-0B2E-D94F552CD53B}"/>
              </a:ext>
            </a:extLst>
          </p:cNvPr>
          <p:cNvSpPr>
            <a:spLocks noGrp="1"/>
          </p:cNvSpPr>
          <p:nvPr>
            <p:ph type="sldNum" idx="10"/>
          </p:nvPr>
        </p:nvSpPr>
        <p:spPr/>
        <p:txBody>
          <a:bodyPr/>
          <a:lstStyle/>
          <a:p>
            <a:fld id="{00000000-1234-1234-1234-123412341234}" type="slidenum">
              <a:rPr lang="en-US" smtClean="0"/>
              <a:pPr/>
              <a:t>4</a:t>
            </a:fld>
            <a:endParaRPr lang="en-US" dirty="0"/>
          </a:p>
        </p:txBody>
      </p:sp>
      <p:sp>
        <p:nvSpPr>
          <p:cNvPr id="5" name="Google Shape;2611;p84">
            <a:extLst>
              <a:ext uri="{FF2B5EF4-FFF2-40B4-BE49-F238E27FC236}">
                <a16:creationId xmlns:a16="http://schemas.microsoft.com/office/drawing/2014/main" id="{B4C2BB27-8124-7661-7FD4-F17588B3B476}"/>
              </a:ext>
            </a:extLst>
          </p:cNvPr>
          <p:cNvSpPr/>
          <p:nvPr/>
        </p:nvSpPr>
        <p:spPr>
          <a:xfrm>
            <a:off x="7095623" y="270500"/>
            <a:ext cx="4099427" cy="430887"/>
          </a:xfrm>
          <a:prstGeom prst="rect">
            <a:avLst/>
          </a:prstGeom>
          <a:noFill/>
          <a:ln>
            <a:noFill/>
          </a:ln>
        </p:spPr>
        <p:txBody>
          <a:bodyPr spcFirstLastPara="1" wrap="square" lIns="0" tIns="0" rIns="0" bIns="0" anchor="ctr" anchorCtr="0">
            <a:spAutoFit/>
          </a:bodyPr>
          <a:lstStyle/>
          <a:p>
            <a:r>
              <a:rPr lang="ar-SA" sz="2800" b="1" dirty="0">
                <a:solidFill>
                  <a:srgbClr val="262E31"/>
                </a:solidFill>
                <a:latin typeface="+mj-lt"/>
                <a:cs typeface="+mj-cs"/>
                <a:sym typeface="Montserrat"/>
              </a:rPr>
              <a:t>عنــوانـك الرئيسي هنــا</a:t>
            </a:r>
            <a:endParaRPr lang="ar-EG" sz="900" dirty="0">
              <a:latin typeface="+mj-lt"/>
              <a:cs typeface="+mj-cs"/>
            </a:endParaRPr>
          </a:p>
        </p:txBody>
      </p:sp>
      <p:sp>
        <p:nvSpPr>
          <p:cNvPr id="6" name="Google Shape;2612;p84">
            <a:extLst>
              <a:ext uri="{FF2B5EF4-FFF2-40B4-BE49-F238E27FC236}">
                <a16:creationId xmlns:a16="http://schemas.microsoft.com/office/drawing/2014/main" id="{9BE112C7-6DA6-6EDB-A59F-2FB67C0EA562}"/>
              </a:ext>
            </a:extLst>
          </p:cNvPr>
          <p:cNvSpPr/>
          <p:nvPr/>
        </p:nvSpPr>
        <p:spPr>
          <a:xfrm>
            <a:off x="9207500" y="691525"/>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p4"/>
          <p:cNvSpPr/>
          <p:nvPr/>
        </p:nvSpPr>
        <p:spPr>
          <a:xfrm flipH="1">
            <a:off x="2419350" y="1155700"/>
            <a:ext cx="9772650" cy="4864100"/>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95" name="Google Shape;95;p4"/>
          <p:cNvSpPr/>
          <p:nvPr/>
        </p:nvSpPr>
        <p:spPr>
          <a:xfrm rot="5400000" flipH="1">
            <a:off x="536228" y="3045173"/>
            <a:ext cx="4843463" cy="1077218"/>
          </a:xfrm>
          <a:prstGeom prst="rect">
            <a:avLst/>
          </a:prstGeom>
          <a:noFill/>
          <a:ln>
            <a:noFill/>
          </a:ln>
        </p:spPr>
        <p:txBody>
          <a:bodyPr spcFirstLastPara="1" wrap="square" lIns="0" tIns="0" rIns="0" bIns="0" anchor="ctr" anchorCtr="0">
            <a:spAutoFit/>
          </a:bodyPr>
          <a:lstStyle/>
          <a:p>
            <a:pPr algn="ctr"/>
            <a:r>
              <a:rPr lang="ar-EG" sz="7000" b="1" dirty="0">
                <a:solidFill>
                  <a:schemeClr val="accent3"/>
                </a:solidFill>
                <a:latin typeface="Arial" panose="020B0604020202020204" pitchFamily="34" charset="0"/>
                <a:ea typeface="Montserrat"/>
                <a:sym typeface="Montserrat"/>
              </a:rPr>
              <a:t>الميزات</a:t>
            </a:r>
            <a:endParaRPr sz="900" dirty="0">
              <a:latin typeface="Arial" panose="020B0604020202020204" pitchFamily="34" charset="0"/>
            </a:endParaRPr>
          </a:p>
        </p:txBody>
      </p:sp>
      <p:sp>
        <p:nvSpPr>
          <p:cNvPr id="96" name="Google Shape;96;p4"/>
          <p:cNvSpPr/>
          <p:nvPr/>
        </p:nvSpPr>
        <p:spPr>
          <a:xfrm flipH="1">
            <a:off x="11122025" y="1504950"/>
            <a:ext cx="838200" cy="83820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BBC1CD"/>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sp>
        <p:nvSpPr>
          <p:cNvPr id="97" name="Google Shape;97;p4"/>
          <p:cNvSpPr/>
          <p:nvPr/>
        </p:nvSpPr>
        <p:spPr>
          <a:xfrm flipH="1">
            <a:off x="11122025" y="3841750"/>
            <a:ext cx="838200" cy="83820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BBC1CD"/>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sp>
        <p:nvSpPr>
          <p:cNvPr id="98" name="Google Shape;98;p4"/>
          <p:cNvSpPr/>
          <p:nvPr/>
        </p:nvSpPr>
        <p:spPr>
          <a:xfrm flipH="1">
            <a:off x="11474945" y="1714500"/>
            <a:ext cx="126804" cy="369332"/>
          </a:xfrm>
          <a:prstGeom prst="rect">
            <a:avLst/>
          </a:prstGeom>
          <a:noFill/>
          <a:ln>
            <a:noFill/>
          </a:ln>
        </p:spPr>
        <p:txBody>
          <a:bodyPr spcFirstLastPara="1" wrap="square" lIns="0" tIns="0" rIns="0" bIns="0" anchor="t" anchorCtr="0">
            <a:spAutoFit/>
          </a:bodyPr>
          <a:lstStyle/>
          <a:p>
            <a:pPr algn="ctr"/>
            <a:r>
              <a:rPr lang="en-US" sz="2400" b="1" dirty="0">
                <a:solidFill>
                  <a:srgbClr val="FFFFFF"/>
                </a:solidFill>
                <a:latin typeface="Arial" panose="020B0604020202020204" pitchFamily="34" charset="0"/>
                <a:ea typeface="Montserrat"/>
                <a:sym typeface="Montserrat"/>
              </a:rPr>
              <a:t>1</a:t>
            </a:r>
            <a:endParaRPr sz="900" dirty="0">
              <a:latin typeface="Arial" panose="020B0604020202020204" pitchFamily="34" charset="0"/>
            </a:endParaRPr>
          </a:p>
        </p:txBody>
      </p:sp>
      <p:sp>
        <p:nvSpPr>
          <p:cNvPr id="99" name="Google Shape;99;p4"/>
          <p:cNvSpPr/>
          <p:nvPr/>
        </p:nvSpPr>
        <p:spPr>
          <a:xfrm flipH="1">
            <a:off x="11452477" y="4057650"/>
            <a:ext cx="171740" cy="369332"/>
          </a:xfrm>
          <a:prstGeom prst="rect">
            <a:avLst/>
          </a:prstGeom>
          <a:noFill/>
          <a:ln>
            <a:noFill/>
          </a:ln>
        </p:spPr>
        <p:txBody>
          <a:bodyPr spcFirstLastPara="1" wrap="square" lIns="0" tIns="0" rIns="0" bIns="0" anchor="t" anchorCtr="0">
            <a:spAutoFit/>
          </a:bodyPr>
          <a:lstStyle/>
          <a:p>
            <a:pPr algn="ctr"/>
            <a:r>
              <a:rPr lang="en-US" sz="2400" b="1" dirty="0">
                <a:solidFill>
                  <a:srgbClr val="FFFFFF"/>
                </a:solidFill>
                <a:latin typeface="Arial" panose="020B0604020202020204" pitchFamily="34" charset="0"/>
                <a:ea typeface="Montserrat"/>
                <a:sym typeface="Montserrat"/>
              </a:rPr>
              <a:t>3</a:t>
            </a:r>
            <a:endParaRPr sz="900" dirty="0">
              <a:latin typeface="Arial" panose="020B0604020202020204" pitchFamily="34" charset="0"/>
            </a:endParaRPr>
          </a:p>
        </p:txBody>
      </p:sp>
      <p:sp>
        <p:nvSpPr>
          <p:cNvPr id="100" name="Google Shape;100;p4"/>
          <p:cNvSpPr/>
          <p:nvPr/>
        </p:nvSpPr>
        <p:spPr>
          <a:xfrm flipH="1">
            <a:off x="7997825" y="1527175"/>
            <a:ext cx="2978150" cy="1729209"/>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chemeClr val="accent4"/>
                </a:solidFill>
                <a:latin typeface="Arial" panose="020B0604020202020204" pitchFamily="34" charset="0"/>
                <a:ea typeface="Open Sans"/>
                <a:sym typeface="Open Sans"/>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p>
        </p:txBody>
      </p:sp>
      <p:sp>
        <p:nvSpPr>
          <p:cNvPr id="101" name="Google Shape;101;p4"/>
          <p:cNvSpPr/>
          <p:nvPr/>
        </p:nvSpPr>
        <p:spPr>
          <a:xfrm flipH="1">
            <a:off x="7997825" y="3794125"/>
            <a:ext cx="2978150" cy="1729209"/>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chemeClr val="accent4"/>
                </a:solidFill>
                <a:latin typeface="Arial" panose="020B0604020202020204" pitchFamily="34" charset="0"/>
                <a:ea typeface="Open Sans"/>
                <a:sym typeface="Open Sans"/>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p>
        </p:txBody>
      </p:sp>
      <p:sp>
        <p:nvSpPr>
          <p:cNvPr id="102" name="Google Shape;102;p4"/>
          <p:cNvSpPr/>
          <p:nvPr/>
        </p:nvSpPr>
        <p:spPr>
          <a:xfrm flipH="1">
            <a:off x="6804025" y="1504950"/>
            <a:ext cx="838200" cy="83820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BBC1CD"/>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03" name="Google Shape;103;p4"/>
          <p:cNvSpPr/>
          <p:nvPr/>
        </p:nvSpPr>
        <p:spPr>
          <a:xfrm flipH="1">
            <a:off x="6804025" y="3841750"/>
            <a:ext cx="838200" cy="83820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BBC1CD"/>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04" name="Google Shape;104;p4"/>
          <p:cNvSpPr/>
          <p:nvPr/>
        </p:nvSpPr>
        <p:spPr>
          <a:xfrm flipH="1">
            <a:off x="7128014" y="1714500"/>
            <a:ext cx="184666" cy="369332"/>
          </a:xfrm>
          <a:prstGeom prst="rect">
            <a:avLst/>
          </a:prstGeom>
          <a:noFill/>
          <a:ln>
            <a:noFill/>
          </a:ln>
        </p:spPr>
        <p:txBody>
          <a:bodyPr spcFirstLastPara="1" wrap="square" lIns="0" tIns="0" rIns="0" bIns="0" anchor="t" anchorCtr="0">
            <a:spAutoFit/>
          </a:bodyPr>
          <a:lstStyle/>
          <a:p>
            <a:pPr algn="ctr"/>
            <a:r>
              <a:rPr lang="en-US" sz="2400" b="1" dirty="0">
                <a:solidFill>
                  <a:srgbClr val="FFFFFF"/>
                </a:solidFill>
                <a:latin typeface="Arial" panose="020B0604020202020204" pitchFamily="34" charset="0"/>
                <a:ea typeface="Montserrat"/>
                <a:sym typeface="Montserrat"/>
              </a:rPr>
              <a:t>2</a:t>
            </a:r>
            <a:endParaRPr sz="900" dirty="0">
              <a:latin typeface="Arial" panose="020B0604020202020204" pitchFamily="34" charset="0"/>
            </a:endParaRPr>
          </a:p>
        </p:txBody>
      </p:sp>
      <p:sp>
        <p:nvSpPr>
          <p:cNvPr id="105" name="Google Shape;105;p4"/>
          <p:cNvSpPr/>
          <p:nvPr/>
        </p:nvSpPr>
        <p:spPr>
          <a:xfrm flipH="1">
            <a:off x="7122936" y="4057650"/>
            <a:ext cx="194823" cy="369332"/>
          </a:xfrm>
          <a:prstGeom prst="rect">
            <a:avLst/>
          </a:prstGeom>
          <a:noFill/>
          <a:ln>
            <a:noFill/>
          </a:ln>
        </p:spPr>
        <p:txBody>
          <a:bodyPr spcFirstLastPara="1" wrap="square" lIns="0" tIns="0" rIns="0" bIns="0" anchor="t" anchorCtr="0">
            <a:spAutoFit/>
          </a:bodyPr>
          <a:lstStyle/>
          <a:p>
            <a:pPr algn="ctr"/>
            <a:r>
              <a:rPr lang="en-US" sz="2400" b="1" dirty="0">
                <a:solidFill>
                  <a:srgbClr val="FFFFFF"/>
                </a:solidFill>
                <a:latin typeface="Arial" panose="020B0604020202020204" pitchFamily="34" charset="0"/>
                <a:ea typeface="Montserrat"/>
                <a:sym typeface="Montserrat"/>
              </a:rPr>
              <a:t>4</a:t>
            </a:r>
            <a:endParaRPr sz="900" dirty="0">
              <a:latin typeface="Arial" panose="020B0604020202020204" pitchFamily="34" charset="0"/>
            </a:endParaRPr>
          </a:p>
        </p:txBody>
      </p:sp>
      <p:sp>
        <p:nvSpPr>
          <p:cNvPr id="106" name="Google Shape;106;p4"/>
          <p:cNvSpPr/>
          <p:nvPr/>
        </p:nvSpPr>
        <p:spPr>
          <a:xfrm flipH="1">
            <a:off x="3736975" y="1527175"/>
            <a:ext cx="2921000" cy="1729209"/>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chemeClr val="accent4"/>
                </a:solidFill>
                <a:latin typeface="Arial" panose="020B0604020202020204" pitchFamily="34" charset="0"/>
                <a:ea typeface="Open Sans"/>
                <a:sym typeface="Open Sans"/>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p>
        </p:txBody>
      </p:sp>
      <p:sp>
        <p:nvSpPr>
          <p:cNvPr id="107" name="Google Shape;107;p4"/>
          <p:cNvSpPr/>
          <p:nvPr/>
        </p:nvSpPr>
        <p:spPr>
          <a:xfrm flipH="1">
            <a:off x="3736975" y="3794125"/>
            <a:ext cx="2921000" cy="1729209"/>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chemeClr val="accent4"/>
                </a:solidFill>
                <a:latin typeface="Arial" panose="020B0604020202020204" pitchFamily="34" charset="0"/>
                <a:ea typeface="Open Sans"/>
                <a:sym typeface="Open Sans"/>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p>
        </p:txBody>
      </p:sp>
      <p:sp>
        <p:nvSpPr>
          <p:cNvPr id="5" name="عنصر نائب لرقم الشريحة 4">
            <a:extLst>
              <a:ext uri="{FF2B5EF4-FFF2-40B4-BE49-F238E27FC236}">
                <a16:creationId xmlns:a16="http://schemas.microsoft.com/office/drawing/2014/main" id="{04E4A61B-52C0-DF09-DDBB-7C0F4ACA7857}"/>
              </a:ext>
            </a:extLst>
          </p:cNvPr>
          <p:cNvSpPr>
            <a:spLocks noGrp="1"/>
          </p:cNvSpPr>
          <p:nvPr>
            <p:ph type="sldNum" idx="10"/>
          </p:nvPr>
        </p:nvSpPr>
        <p:spPr/>
        <p:txBody>
          <a:bodyPr/>
          <a:lstStyle/>
          <a:p>
            <a:fld id="{00000000-1234-1234-1234-123412341234}" type="slidenum">
              <a:rPr lang="en-US" smtClean="0"/>
              <a:pPr/>
              <a:t>5</a:t>
            </a:fld>
            <a:endParaRPr lang="en-US" dirty="0"/>
          </a:p>
        </p:txBody>
      </p:sp>
      <p:sp>
        <p:nvSpPr>
          <p:cNvPr id="8" name="Google Shape;2611;p84">
            <a:extLst>
              <a:ext uri="{FF2B5EF4-FFF2-40B4-BE49-F238E27FC236}">
                <a16:creationId xmlns:a16="http://schemas.microsoft.com/office/drawing/2014/main" id="{5CF1BCEE-16B2-5558-9C75-B98B32B55E1C}"/>
              </a:ext>
            </a:extLst>
          </p:cNvPr>
          <p:cNvSpPr/>
          <p:nvPr/>
        </p:nvSpPr>
        <p:spPr>
          <a:xfrm>
            <a:off x="7838574" y="270500"/>
            <a:ext cx="4099427" cy="430887"/>
          </a:xfrm>
          <a:prstGeom prst="rect">
            <a:avLst/>
          </a:prstGeom>
          <a:noFill/>
          <a:ln>
            <a:noFill/>
          </a:ln>
        </p:spPr>
        <p:txBody>
          <a:bodyPr spcFirstLastPara="1" wrap="square" lIns="0" tIns="0" rIns="0" bIns="0" anchor="ctr" anchorCtr="0">
            <a:spAutoFit/>
          </a:bodyPr>
          <a:lstStyle/>
          <a:p>
            <a:r>
              <a:rPr lang="ar-SA" sz="2800" b="1" dirty="0">
                <a:solidFill>
                  <a:srgbClr val="262E31"/>
                </a:solidFill>
                <a:latin typeface="+mj-lt"/>
                <a:cs typeface="+mj-cs"/>
                <a:sym typeface="Montserrat"/>
              </a:rPr>
              <a:t>عنــوانـك الرئيسي هنــا</a:t>
            </a:r>
            <a:endParaRPr lang="ar-EG" sz="900" dirty="0">
              <a:latin typeface="+mj-lt"/>
              <a:cs typeface="+mj-cs"/>
            </a:endParaRPr>
          </a:p>
        </p:txBody>
      </p:sp>
      <p:sp>
        <p:nvSpPr>
          <p:cNvPr id="9" name="Google Shape;2612;p84">
            <a:extLst>
              <a:ext uri="{FF2B5EF4-FFF2-40B4-BE49-F238E27FC236}">
                <a16:creationId xmlns:a16="http://schemas.microsoft.com/office/drawing/2014/main" id="{8BB49AA1-5112-5F76-6B29-CEC4A21A9756}"/>
              </a:ext>
            </a:extLst>
          </p:cNvPr>
          <p:cNvSpPr/>
          <p:nvPr/>
        </p:nvSpPr>
        <p:spPr>
          <a:xfrm>
            <a:off x="9950451" y="691525"/>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graphicFrame>
        <p:nvGraphicFramePr>
          <p:cNvPr id="1272" name="Google Shape;1272;p49"/>
          <p:cNvGraphicFramePr/>
          <p:nvPr/>
        </p:nvGraphicFramePr>
        <p:xfrm>
          <a:off x="266700" y="1295400"/>
          <a:ext cx="59817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76" name="Google Shape;1276;p49"/>
          <p:cNvGrpSpPr/>
          <p:nvPr/>
        </p:nvGrpSpPr>
        <p:grpSpPr>
          <a:xfrm>
            <a:off x="4457700" y="3086100"/>
            <a:ext cx="838200" cy="1634331"/>
            <a:chOff x="0" y="0"/>
            <a:chExt cx="1056" cy="2058"/>
          </a:xfrm>
        </p:grpSpPr>
        <p:grpSp>
          <p:nvGrpSpPr>
            <p:cNvPr id="1277" name="Google Shape;1277;p49"/>
            <p:cNvGrpSpPr/>
            <p:nvPr/>
          </p:nvGrpSpPr>
          <p:grpSpPr>
            <a:xfrm>
              <a:off x="0" y="0"/>
              <a:ext cx="1056" cy="2058"/>
              <a:chOff x="0" y="0"/>
              <a:chExt cx="1056" cy="2058"/>
            </a:xfrm>
          </p:grpSpPr>
          <p:cxnSp>
            <p:nvCxnSpPr>
              <p:cNvPr id="1278" name="Google Shape;1278;p49"/>
              <p:cNvCxnSpPr/>
              <p:nvPr/>
            </p:nvCxnSpPr>
            <p:spPr>
              <a:xfrm>
                <a:off x="523" y="1128"/>
                <a:ext cx="0" cy="930"/>
              </a:xfrm>
              <a:prstGeom prst="straightConnector1">
                <a:avLst/>
              </a:prstGeom>
              <a:noFill/>
              <a:ln w="19050" cap="flat" cmpd="sng">
                <a:solidFill>
                  <a:srgbClr val="54616A"/>
                </a:solidFill>
                <a:prstDash val="dot"/>
                <a:miter lim="800000"/>
                <a:headEnd type="none" w="sm" len="sm"/>
                <a:tailEnd type="none" w="sm" len="sm"/>
              </a:ln>
            </p:spPr>
          </p:cxnSp>
          <p:sp>
            <p:nvSpPr>
              <p:cNvPr id="1279" name="Google Shape;1279;p49"/>
              <p:cNvSpPr/>
              <p:nvPr/>
            </p:nvSpPr>
            <p:spPr>
              <a:xfrm>
                <a:off x="0" y="0"/>
                <a:ext cx="1056" cy="1056"/>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grpSp>
        <p:sp>
          <p:nvSpPr>
            <p:cNvPr id="1280" name="Google Shape;1280;p49"/>
            <p:cNvSpPr/>
            <p:nvPr/>
          </p:nvSpPr>
          <p:spPr>
            <a:xfrm>
              <a:off x="129" y="328"/>
              <a:ext cx="768" cy="392"/>
            </a:xfrm>
            <a:prstGeom prst="rect">
              <a:avLst/>
            </a:prstGeom>
            <a:noFill/>
            <a:ln>
              <a:noFill/>
            </a:ln>
          </p:spPr>
          <p:txBody>
            <a:bodyPr spcFirstLastPara="1" wrap="square" lIns="0" tIns="0" rIns="0" bIns="0" anchor="ctr" anchorCtr="0">
              <a:noAutofit/>
            </a:bodyPr>
            <a:lstStyle/>
            <a:p>
              <a:pPr algn="ctr">
                <a:lnSpc>
                  <a:spcPct val="80000"/>
                </a:lnSpc>
              </a:pPr>
              <a:r>
                <a:rPr lang="en-US" b="1" dirty="0">
                  <a:solidFill>
                    <a:srgbClr val="FFFFFF"/>
                  </a:solidFill>
                  <a:latin typeface="Arial" panose="020B0604020202020204" pitchFamily="34" charset="0"/>
                  <a:ea typeface="Open Sans"/>
                  <a:sym typeface="Open Sans"/>
                </a:rPr>
                <a:t>92%</a:t>
              </a:r>
              <a:endParaRPr sz="900" dirty="0">
                <a:latin typeface="Arial" panose="020B0604020202020204" pitchFamily="34" charset="0"/>
              </a:endParaRPr>
            </a:p>
          </p:txBody>
        </p:sp>
      </p:grpSp>
      <p:sp>
        <p:nvSpPr>
          <p:cNvPr id="1281" name="Google Shape;1281;p49"/>
          <p:cNvSpPr/>
          <p:nvPr/>
        </p:nvSpPr>
        <p:spPr>
          <a:xfrm>
            <a:off x="6492875" y="1294607"/>
            <a:ext cx="5251450" cy="495300"/>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282" name="Google Shape;1282;p49"/>
          <p:cNvSpPr/>
          <p:nvPr/>
        </p:nvSpPr>
        <p:spPr>
          <a:xfrm>
            <a:off x="9293225" y="1373982"/>
            <a:ext cx="2451100" cy="336550"/>
          </a:xfrm>
          <a:prstGeom prst="rect">
            <a:avLst/>
          </a:prstGeom>
          <a:noFill/>
          <a:ln>
            <a:noFill/>
          </a:ln>
        </p:spPr>
        <p:txBody>
          <a:bodyPr spcFirstLastPara="1" wrap="square" lIns="0" tIns="0" rIns="0" bIns="0" anchor="ctr" anchorCtr="0">
            <a:noAutofit/>
          </a:bodyPr>
          <a:lstStyle/>
          <a:p>
            <a:r>
              <a:rPr lang="ar-EG" sz="2000" b="1" dirty="0">
                <a:solidFill>
                  <a:srgbClr val="262E31"/>
                </a:solidFill>
                <a:latin typeface="Arial" panose="020B0604020202020204" pitchFamily="34" charset="0"/>
                <a:ea typeface="Montserrat"/>
                <a:sym typeface="Montserrat"/>
              </a:rPr>
              <a:t>العنوان الفرعي هنــــــــا</a:t>
            </a:r>
          </a:p>
        </p:txBody>
      </p:sp>
      <p:sp>
        <p:nvSpPr>
          <p:cNvPr id="1283" name="Google Shape;1283;p49"/>
          <p:cNvSpPr/>
          <p:nvPr/>
        </p:nvSpPr>
        <p:spPr>
          <a:xfrm>
            <a:off x="6522244" y="2095500"/>
            <a:ext cx="5251450" cy="2736850"/>
          </a:xfrm>
          <a:prstGeom prst="rect">
            <a:avLst/>
          </a:prstGeom>
          <a:noFill/>
          <a:ln>
            <a:noFill/>
          </a:ln>
        </p:spPr>
        <p:txBody>
          <a:bodyPr spcFirstLastPara="1" wrap="square" lIns="0" tIns="0" rIns="0" bIns="0" anchor="t" anchorCtr="0">
            <a:noAutofit/>
          </a:bodyPr>
          <a:lstStyle/>
          <a:p>
            <a:pPr algn="justLow">
              <a:lnSpc>
                <a:spcPct val="130000"/>
              </a:lnSpc>
            </a:pPr>
            <a:r>
              <a:rPr lang="ar-EG" sz="1400" b="1" dirty="0">
                <a:solidFill>
                  <a:srgbClr val="54616A"/>
                </a:solidFill>
                <a:latin typeface="Arial" panose="020B0604020202020204" pitchFamily="34" charset="0"/>
                <a:ea typeface="Open Sans"/>
                <a:sym typeface="Open Sans"/>
              </a:rPr>
              <a:t>هذا النص هو مثال لنص يمكن أن يستبدل </a:t>
            </a:r>
            <a:r>
              <a:rPr lang="ar-EG" sz="1400" dirty="0">
                <a:solidFill>
                  <a:srgbClr val="54616A"/>
                </a:solidFill>
                <a:latin typeface="Arial" panose="020B0604020202020204" pitchFamily="34" charset="0"/>
                <a:ea typeface="Open Sans"/>
                <a:sym typeface="Open Sans"/>
              </a:rPr>
              <a:t>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 ومن هنا وجب على المصمم أن يضع نصوصا مؤقتة على التصميم ليظهر للعميل الشكل كاملاً.</a:t>
            </a:r>
          </a:p>
        </p:txBody>
      </p:sp>
      <p:cxnSp>
        <p:nvCxnSpPr>
          <p:cNvPr id="1284" name="Google Shape;1284;p49"/>
          <p:cNvCxnSpPr/>
          <p:nvPr/>
        </p:nvCxnSpPr>
        <p:spPr>
          <a:xfrm rot="10800000">
            <a:off x="6549231" y="5119688"/>
            <a:ext cx="5241925" cy="0"/>
          </a:xfrm>
          <a:prstGeom prst="straightConnector1">
            <a:avLst/>
          </a:prstGeom>
          <a:noFill/>
          <a:ln w="19050" cap="flat" cmpd="sng">
            <a:solidFill>
              <a:srgbClr val="D0D9E2"/>
            </a:solidFill>
            <a:prstDash val="dot"/>
            <a:miter lim="800000"/>
            <a:headEnd type="none" w="sm" len="sm"/>
            <a:tailEnd type="none" w="sm" len="sm"/>
          </a:ln>
        </p:spPr>
      </p:cxnSp>
      <p:sp>
        <p:nvSpPr>
          <p:cNvPr id="1285" name="Google Shape;1285;p49"/>
          <p:cNvSpPr/>
          <p:nvPr/>
        </p:nvSpPr>
        <p:spPr>
          <a:xfrm>
            <a:off x="11102975" y="5357326"/>
            <a:ext cx="641350" cy="603250"/>
          </a:xfrm>
          <a:prstGeom prst="rect">
            <a:avLst/>
          </a:pr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286" name="Google Shape;1286;p49"/>
          <p:cNvSpPr/>
          <p:nvPr/>
        </p:nvSpPr>
        <p:spPr>
          <a:xfrm>
            <a:off x="6522244" y="5342553"/>
            <a:ext cx="4401246" cy="632796"/>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rgbClr val="54616A"/>
                </a:solidFill>
                <a:latin typeface="Arial" panose="020B0604020202020204" pitchFamily="34" charset="0"/>
                <a:ea typeface="Open Sans"/>
                <a:sym typeface="Open Sans"/>
              </a:rPr>
              <a:t>هذا النص هو مثال لنص يمكن أن يستبدل في نفس المساحة لقد تم توليد هذا النص.</a:t>
            </a:r>
            <a:endParaRPr sz="800" dirty="0">
              <a:latin typeface="Arial" panose="020B0604020202020204" pitchFamily="34" charset="0"/>
            </a:endParaRPr>
          </a:p>
        </p:txBody>
      </p:sp>
      <p:sp>
        <p:nvSpPr>
          <p:cNvPr id="1287" name="Google Shape;1287;p49"/>
          <p:cNvSpPr/>
          <p:nvPr/>
        </p:nvSpPr>
        <p:spPr>
          <a:xfrm>
            <a:off x="11187907" y="5503376"/>
            <a:ext cx="469900" cy="311150"/>
          </a:xfrm>
          <a:custGeom>
            <a:avLst/>
            <a:gdLst/>
            <a:ahLst/>
            <a:cxnLst/>
            <a:rect l="l" t="t" r="r" b="b"/>
            <a:pathLst>
              <a:path w="21600" h="21600" extrusionOk="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moveTo>
                  <a:pt x="7327" y="9257"/>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3" name="عنصر نائب لرقم الشريحة 2">
            <a:extLst>
              <a:ext uri="{FF2B5EF4-FFF2-40B4-BE49-F238E27FC236}">
                <a16:creationId xmlns:a16="http://schemas.microsoft.com/office/drawing/2014/main" id="{27FCF187-A2DA-3F27-5E6B-57AF13370CEB}"/>
              </a:ext>
            </a:extLst>
          </p:cNvPr>
          <p:cNvSpPr>
            <a:spLocks noGrp="1"/>
          </p:cNvSpPr>
          <p:nvPr>
            <p:ph type="sldNum" idx="10"/>
          </p:nvPr>
        </p:nvSpPr>
        <p:spPr/>
        <p:txBody>
          <a:bodyPr/>
          <a:lstStyle/>
          <a:p>
            <a:fld id="{00000000-1234-1234-1234-123412341234}" type="slidenum">
              <a:rPr lang="en-US" smtClean="0"/>
              <a:pPr/>
              <a:t>6</a:t>
            </a:fld>
            <a:endParaRPr lang="en-US" dirty="0"/>
          </a:p>
        </p:txBody>
      </p:sp>
      <p:sp>
        <p:nvSpPr>
          <p:cNvPr id="5" name="Google Shape;2611;p84">
            <a:extLst>
              <a:ext uri="{FF2B5EF4-FFF2-40B4-BE49-F238E27FC236}">
                <a16:creationId xmlns:a16="http://schemas.microsoft.com/office/drawing/2014/main" id="{AF5D5F93-50D2-A48A-2A9F-5024B79188BD}"/>
              </a:ext>
            </a:extLst>
          </p:cNvPr>
          <p:cNvSpPr/>
          <p:nvPr/>
        </p:nvSpPr>
        <p:spPr>
          <a:xfrm>
            <a:off x="5936865" y="290070"/>
            <a:ext cx="5807460" cy="430887"/>
          </a:xfrm>
          <a:prstGeom prst="rect">
            <a:avLst/>
          </a:prstGeom>
          <a:noFill/>
          <a:ln>
            <a:noFill/>
          </a:ln>
        </p:spPr>
        <p:txBody>
          <a:bodyPr spcFirstLastPara="1" wrap="square" lIns="0" tIns="0" rIns="0" bIns="0" anchor="ctr" anchorCtr="0">
            <a:spAutoFit/>
          </a:bodyPr>
          <a:lstStyle/>
          <a:p>
            <a:r>
              <a:rPr lang="ar-EG" sz="2800" b="1" dirty="0">
                <a:solidFill>
                  <a:srgbClr val="262E31"/>
                </a:solidFill>
                <a:latin typeface="+mj-lt"/>
                <a:ea typeface="Montserrat"/>
                <a:cs typeface="+mj-cs"/>
                <a:sym typeface="Montserrat"/>
              </a:rPr>
              <a:t>الرسوم البيانية</a:t>
            </a:r>
            <a:endParaRPr lang="ar-EG" sz="900" dirty="0">
              <a:latin typeface="+mj-lt"/>
              <a:cs typeface="+mj-cs"/>
            </a:endParaRPr>
          </a:p>
        </p:txBody>
      </p:sp>
      <p:sp>
        <p:nvSpPr>
          <p:cNvPr id="6" name="Google Shape;2612;p84">
            <a:extLst>
              <a:ext uri="{FF2B5EF4-FFF2-40B4-BE49-F238E27FC236}">
                <a16:creationId xmlns:a16="http://schemas.microsoft.com/office/drawing/2014/main" id="{2C3B5255-85A5-FC03-7924-AEF6359EC7E5}"/>
              </a:ext>
            </a:extLst>
          </p:cNvPr>
          <p:cNvSpPr/>
          <p:nvPr/>
        </p:nvSpPr>
        <p:spPr>
          <a:xfrm>
            <a:off x="9756774" y="711095"/>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aphicFrame>
        <p:nvGraphicFramePr>
          <p:cNvPr id="1317" name="Google Shape;1317;p51"/>
          <p:cNvGraphicFramePr/>
          <p:nvPr/>
        </p:nvGraphicFramePr>
        <p:xfrm>
          <a:off x="266700" y="1257300"/>
          <a:ext cx="61341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319" name="Google Shape;1319;p51"/>
          <p:cNvSpPr/>
          <p:nvPr/>
        </p:nvSpPr>
        <p:spPr>
          <a:xfrm>
            <a:off x="2406650" y="2286000"/>
            <a:ext cx="958850" cy="9588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0" name="Google Shape;1320;p51"/>
          <p:cNvSpPr/>
          <p:nvPr/>
        </p:nvSpPr>
        <p:spPr>
          <a:xfrm>
            <a:off x="1409700" y="1158875"/>
            <a:ext cx="958850" cy="9588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1" name="Google Shape;1321;p51"/>
          <p:cNvSpPr/>
          <p:nvPr/>
        </p:nvSpPr>
        <p:spPr>
          <a:xfrm>
            <a:off x="2757488" y="2625725"/>
            <a:ext cx="267494" cy="287338"/>
          </a:xfrm>
          <a:custGeom>
            <a:avLst/>
            <a:gdLst/>
            <a:ahLst/>
            <a:cxnLst/>
            <a:rect l="l" t="t" r="r" b="b"/>
            <a:pathLst>
              <a:path w="21600" h="21600" extrusionOk="0">
                <a:moveTo>
                  <a:pt x="16200" y="20057"/>
                </a:moveTo>
                <a:lnTo>
                  <a:pt x="19939" y="20057"/>
                </a:lnTo>
                <a:lnTo>
                  <a:pt x="19939" y="16586"/>
                </a:lnTo>
                <a:lnTo>
                  <a:pt x="16200" y="16586"/>
                </a:lnTo>
                <a:cubicBezTo>
                  <a:pt x="16200" y="16586"/>
                  <a:pt x="16200" y="20057"/>
                  <a:pt x="16200" y="20057"/>
                </a:cubicBezTo>
                <a:close/>
                <a:moveTo>
                  <a:pt x="16200" y="15814"/>
                </a:moveTo>
                <a:lnTo>
                  <a:pt x="19939" y="15814"/>
                </a:lnTo>
                <a:lnTo>
                  <a:pt x="19939" y="11957"/>
                </a:lnTo>
                <a:lnTo>
                  <a:pt x="16200" y="11957"/>
                </a:lnTo>
                <a:cubicBezTo>
                  <a:pt x="16200" y="11957"/>
                  <a:pt x="16200" y="15814"/>
                  <a:pt x="16200" y="15814"/>
                </a:cubicBezTo>
                <a:close/>
                <a:moveTo>
                  <a:pt x="16200" y="11186"/>
                </a:moveTo>
                <a:lnTo>
                  <a:pt x="19939" y="11186"/>
                </a:lnTo>
                <a:lnTo>
                  <a:pt x="19939" y="7714"/>
                </a:lnTo>
                <a:lnTo>
                  <a:pt x="16200" y="7714"/>
                </a:lnTo>
                <a:cubicBezTo>
                  <a:pt x="16200" y="7714"/>
                  <a:pt x="16200" y="11186"/>
                  <a:pt x="16200" y="11186"/>
                </a:cubicBezTo>
                <a:close/>
                <a:moveTo>
                  <a:pt x="16616" y="5400"/>
                </a:moveTo>
                <a:lnTo>
                  <a:pt x="16616" y="1928"/>
                </a:lnTo>
                <a:cubicBezTo>
                  <a:pt x="16616" y="1824"/>
                  <a:pt x="16574" y="1734"/>
                  <a:pt x="16492" y="1657"/>
                </a:cubicBezTo>
                <a:cubicBezTo>
                  <a:pt x="16410" y="1581"/>
                  <a:pt x="16312" y="1543"/>
                  <a:pt x="16200" y="1543"/>
                </a:cubicBezTo>
                <a:lnTo>
                  <a:pt x="15369" y="1543"/>
                </a:lnTo>
                <a:cubicBezTo>
                  <a:pt x="15257" y="1543"/>
                  <a:pt x="15159" y="1581"/>
                  <a:pt x="15077" y="1657"/>
                </a:cubicBezTo>
                <a:cubicBezTo>
                  <a:pt x="14995" y="1734"/>
                  <a:pt x="14954" y="1824"/>
                  <a:pt x="14954" y="1928"/>
                </a:cubicBezTo>
                <a:lnTo>
                  <a:pt x="14954" y="5400"/>
                </a:lnTo>
                <a:cubicBezTo>
                  <a:pt x="14954" y="5504"/>
                  <a:pt x="14995" y="5595"/>
                  <a:pt x="15077" y="5671"/>
                </a:cubicBezTo>
                <a:cubicBezTo>
                  <a:pt x="15159" y="5748"/>
                  <a:pt x="15257" y="5786"/>
                  <a:pt x="15369" y="5786"/>
                </a:cubicBezTo>
                <a:lnTo>
                  <a:pt x="16200" y="5786"/>
                </a:lnTo>
                <a:cubicBezTo>
                  <a:pt x="16312" y="5786"/>
                  <a:pt x="16410" y="5748"/>
                  <a:pt x="16492" y="5671"/>
                </a:cubicBezTo>
                <a:cubicBezTo>
                  <a:pt x="16574" y="5595"/>
                  <a:pt x="16616" y="5504"/>
                  <a:pt x="16616" y="5400"/>
                </a:cubicBezTo>
                <a:close/>
                <a:moveTo>
                  <a:pt x="11215" y="20057"/>
                </a:moveTo>
                <a:lnTo>
                  <a:pt x="15369" y="20057"/>
                </a:lnTo>
                <a:lnTo>
                  <a:pt x="15369" y="16586"/>
                </a:lnTo>
                <a:lnTo>
                  <a:pt x="11215" y="16586"/>
                </a:lnTo>
                <a:cubicBezTo>
                  <a:pt x="11215" y="16586"/>
                  <a:pt x="11215" y="20057"/>
                  <a:pt x="11215" y="20057"/>
                </a:cubicBezTo>
                <a:close/>
                <a:moveTo>
                  <a:pt x="11215" y="15814"/>
                </a:moveTo>
                <a:lnTo>
                  <a:pt x="15369" y="15814"/>
                </a:lnTo>
                <a:lnTo>
                  <a:pt x="15369" y="11957"/>
                </a:lnTo>
                <a:lnTo>
                  <a:pt x="11215" y="11957"/>
                </a:lnTo>
                <a:cubicBezTo>
                  <a:pt x="11215" y="11957"/>
                  <a:pt x="11215" y="15814"/>
                  <a:pt x="11215" y="15814"/>
                </a:cubicBezTo>
                <a:close/>
                <a:moveTo>
                  <a:pt x="11215" y="11186"/>
                </a:moveTo>
                <a:lnTo>
                  <a:pt x="15369" y="11186"/>
                </a:lnTo>
                <a:lnTo>
                  <a:pt x="15369" y="7714"/>
                </a:lnTo>
                <a:lnTo>
                  <a:pt x="11215" y="7714"/>
                </a:lnTo>
                <a:cubicBezTo>
                  <a:pt x="11215" y="7714"/>
                  <a:pt x="11215" y="11186"/>
                  <a:pt x="11215" y="11186"/>
                </a:cubicBezTo>
                <a:close/>
                <a:moveTo>
                  <a:pt x="6231" y="20057"/>
                </a:moveTo>
                <a:lnTo>
                  <a:pt x="10385" y="20057"/>
                </a:lnTo>
                <a:lnTo>
                  <a:pt x="10385" y="16586"/>
                </a:lnTo>
                <a:lnTo>
                  <a:pt x="6231" y="16586"/>
                </a:lnTo>
                <a:cubicBezTo>
                  <a:pt x="6231" y="16586"/>
                  <a:pt x="6231" y="20057"/>
                  <a:pt x="6231" y="20057"/>
                </a:cubicBezTo>
                <a:close/>
                <a:moveTo>
                  <a:pt x="6231" y="15814"/>
                </a:moveTo>
                <a:lnTo>
                  <a:pt x="10385" y="15814"/>
                </a:lnTo>
                <a:lnTo>
                  <a:pt x="10385" y="11957"/>
                </a:lnTo>
                <a:lnTo>
                  <a:pt x="6231" y="11957"/>
                </a:lnTo>
                <a:cubicBezTo>
                  <a:pt x="6231" y="11957"/>
                  <a:pt x="6231" y="15814"/>
                  <a:pt x="6231" y="15814"/>
                </a:cubicBezTo>
                <a:close/>
                <a:moveTo>
                  <a:pt x="6231" y="11186"/>
                </a:moveTo>
                <a:lnTo>
                  <a:pt x="10385" y="11186"/>
                </a:lnTo>
                <a:lnTo>
                  <a:pt x="10385" y="7714"/>
                </a:lnTo>
                <a:lnTo>
                  <a:pt x="6231" y="7714"/>
                </a:lnTo>
                <a:cubicBezTo>
                  <a:pt x="6231" y="7714"/>
                  <a:pt x="6231" y="11186"/>
                  <a:pt x="6231" y="11186"/>
                </a:cubicBezTo>
                <a:close/>
                <a:moveTo>
                  <a:pt x="6646" y="5400"/>
                </a:moveTo>
                <a:lnTo>
                  <a:pt x="6646" y="1928"/>
                </a:lnTo>
                <a:cubicBezTo>
                  <a:pt x="6646" y="1824"/>
                  <a:pt x="6605" y="1734"/>
                  <a:pt x="6523" y="1657"/>
                </a:cubicBezTo>
                <a:cubicBezTo>
                  <a:pt x="6441" y="1581"/>
                  <a:pt x="6343" y="1543"/>
                  <a:pt x="6231" y="1543"/>
                </a:cubicBezTo>
                <a:lnTo>
                  <a:pt x="5400" y="1543"/>
                </a:lnTo>
                <a:cubicBezTo>
                  <a:pt x="5287" y="1543"/>
                  <a:pt x="5190" y="1581"/>
                  <a:pt x="5108" y="1657"/>
                </a:cubicBezTo>
                <a:cubicBezTo>
                  <a:pt x="5026" y="1734"/>
                  <a:pt x="4985" y="1824"/>
                  <a:pt x="4985" y="1928"/>
                </a:cubicBezTo>
                <a:lnTo>
                  <a:pt x="4985" y="5400"/>
                </a:lnTo>
                <a:cubicBezTo>
                  <a:pt x="4985" y="5504"/>
                  <a:pt x="5026" y="5595"/>
                  <a:pt x="5108" y="5671"/>
                </a:cubicBezTo>
                <a:cubicBezTo>
                  <a:pt x="5190" y="5748"/>
                  <a:pt x="5287" y="5786"/>
                  <a:pt x="5400" y="5786"/>
                </a:cubicBezTo>
                <a:lnTo>
                  <a:pt x="6231" y="5786"/>
                </a:lnTo>
                <a:cubicBezTo>
                  <a:pt x="6343" y="5786"/>
                  <a:pt x="6441" y="5748"/>
                  <a:pt x="6523" y="5671"/>
                </a:cubicBezTo>
                <a:cubicBezTo>
                  <a:pt x="6605" y="5595"/>
                  <a:pt x="6646" y="5504"/>
                  <a:pt x="6646" y="5400"/>
                </a:cubicBezTo>
                <a:close/>
                <a:moveTo>
                  <a:pt x="1661" y="20057"/>
                </a:moveTo>
                <a:lnTo>
                  <a:pt x="5400" y="20057"/>
                </a:lnTo>
                <a:lnTo>
                  <a:pt x="5400" y="16586"/>
                </a:lnTo>
                <a:lnTo>
                  <a:pt x="1661" y="16586"/>
                </a:lnTo>
                <a:cubicBezTo>
                  <a:pt x="1661" y="16586"/>
                  <a:pt x="1661" y="20057"/>
                  <a:pt x="1661" y="20057"/>
                </a:cubicBezTo>
                <a:close/>
                <a:moveTo>
                  <a:pt x="1661" y="15814"/>
                </a:moveTo>
                <a:lnTo>
                  <a:pt x="5400" y="15814"/>
                </a:lnTo>
                <a:lnTo>
                  <a:pt x="5400" y="11957"/>
                </a:lnTo>
                <a:lnTo>
                  <a:pt x="1661" y="11957"/>
                </a:lnTo>
                <a:cubicBezTo>
                  <a:pt x="1661" y="11957"/>
                  <a:pt x="1661" y="15814"/>
                  <a:pt x="1661" y="15814"/>
                </a:cubicBezTo>
                <a:close/>
                <a:moveTo>
                  <a:pt x="1661" y="11186"/>
                </a:moveTo>
                <a:lnTo>
                  <a:pt x="5400" y="11186"/>
                </a:lnTo>
                <a:lnTo>
                  <a:pt x="5400" y="7714"/>
                </a:lnTo>
                <a:lnTo>
                  <a:pt x="1661" y="7714"/>
                </a:lnTo>
                <a:cubicBezTo>
                  <a:pt x="1661" y="7714"/>
                  <a:pt x="1661" y="11186"/>
                  <a:pt x="1661" y="11186"/>
                </a:cubicBezTo>
                <a:close/>
                <a:moveTo>
                  <a:pt x="21600" y="4628"/>
                </a:moveTo>
                <a:lnTo>
                  <a:pt x="21600" y="20057"/>
                </a:lnTo>
                <a:cubicBezTo>
                  <a:pt x="21600" y="20475"/>
                  <a:pt x="21436" y="20837"/>
                  <a:pt x="21107" y="21142"/>
                </a:cubicBezTo>
                <a:cubicBezTo>
                  <a:pt x="20778" y="21447"/>
                  <a:pt x="20388" y="21600"/>
                  <a:pt x="19939" y="21600"/>
                </a:cubicBezTo>
                <a:lnTo>
                  <a:pt x="1661" y="21600"/>
                </a:lnTo>
                <a:cubicBezTo>
                  <a:pt x="1211" y="21600"/>
                  <a:pt x="822" y="21447"/>
                  <a:pt x="493" y="21142"/>
                </a:cubicBezTo>
                <a:cubicBezTo>
                  <a:pt x="164" y="20837"/>
                  <a:pt x="0" y="20475"/>
                  <a:pt x="0" y="20057"/>
                </a:cubicBezTo>
                <a:lnTo>
                  <a:pt x="0" y="4628"/>
                </a:lnTo>
                <a:cubicBezTo>
                  <a:pt x="0" y="4211"/>
                  <a:pt x="164" y="3849"/>
                  <a:pt x="493" y="3544"/>
                </a:cubicBezTo>
                <a:cubicBezTo>
                  <a:pt x="822" y="3238"/>
                  <a:pt x="1211" y="3086"/>
                  <a:pt x="1661" y="3086"/>
                </a:cubicBezTo>
                <a:lnTo>
                  <a:pt x="3323" y="3086"/>
                </a:lnTo>
                <a:lnTo>
                  <a:pt x="3323" y="1928"/>
                </a:lnTo>
                <a:cubicBezTo>
                  <a:pt x="3323" y="1398"/>
                  <a:pt x="3526" y="944"/>
                  <a:pt x="3933" y="567"/>
                </a:cubicBezTo>
                <a:cubicBezTo>
                  <a:pt x="4340" y="189"/>
                  <a:pt x="4829" y="0"/>
                  <a:pt x="5400" y="0"/>
                </a:cubicBezTo>
                <a:lnTo>
                  <a:pt x="6231" y="0"/>
                </a:lnTo>
                <a:cubicBezTo>
                  <a:pt x="6802" y="0"/>
                  <a:pt x="7291" y="189"/>
                  <a:pt x="7698" y="567"/>
                </a:cubicBezTo>
                <a:cubicBezTo>
                  <a:pt x="8104" y="944"/>
                  <a:pt x="8308" y="1398"/>
                  <a:pt x="8308" y="1928"/>
                </a:cubicBezTo>
                <a:lnTo>
                  <a:pt x="8308" y="3086"/>
                </a:lnTo>
                <a:lnTo>
                  <a:pt x="13292" y="3086"/>
                </a:lnTo>
                <a:lnTo>
                  <a:pt x="13292" y="1928"/>
                </a:lnTo>
                <a:cubicBezTo>
                  <a:pt x="13292" y="1398"/>
                  <a:pt x="13496" y="944"/>
                  <a:pt x="13902" y="567"/>
                </a:cubicBezTo>
                <a:cubicBezTo>
                  <a:pt x="14309" y="189"/>
                  <a:pt x="14798" y="0"/>
                  <a:pt x="15369" y="0"/>
                </a:cubicBezTo>
                <a:lnTo>
                  <a:pt x="16200" y="0"/>
                </a:lnTo>
                <a:cubicBezTo>
                  <a:pt x="16771" y="0"/>
                  <a:pt x="17260" y="189"/>
                  <a:pt x="17667" y="567"/>
                </a:cubicBezTo>
                <a:cubicBezTo>
                  <a:pt x="18074" y="944"/>
                  <a:pt x="18277" y="1398"/>
                  <a:pt x="18277" y="1928"/>
                </a:cubicBezTo>
                <a:lnTo>
                  <a:pt x="18277" y="3086"/>
                </a:lnTo>
                <a:lnTo>
                  <a:pt x="19939" y="3086"/>
                </a:lnTo>
                <a:cubicBezTo>
                  <a:pt x="20388" y="3086"/>
                  <a:pt x="20778" y="3238"/>
                  <a:pt x="21107" y="3544"/>
                </a:cubicBezTo>
                <a:cubicBezTo>
                  <a:pt x="21436" y="3849"/>
                  <a:pt x="21600" y="4211"/>
                  <a:pt x="21600" y="4628"/>
                </a:cubicBezTo>
                <a:close/>
                <a:moveTo>
                  <a:pt x="21600" y="4628"/>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2" name="Google Shape;1322;p51"/>
          <p:cNvSpPr/>
          <p:nvPr/>
        </p:nvSpPr>
        <p:spPr>
          <a:xfrm>
            <a:off x="1747838" y="1527969"/>
            <a:ext cx="287338" cy="226219"/>
          </a:xfrm>
          <a:custGeom>
            <a:avLst/>
            <a:gdLst/>
            <a:ahLst/>
            <a:cxnLst/>
            <a:rect l="l" t="t" r="r" b="b"/>
            <a:pathLst>
              <a:path w="21600" h="21592" extrusionOk="0">
                <a:moveTo>
                  <a:pt x="21600" y="11776"/>
                </a:moveTo>
                <a:cubicBezTo>
                  <a:pt x="21600" y="13003"/>
                  <a:pt x="21315" y="14151"/>
                  <a:pt x="20744" y="15219"/>
                </a:cubicBezTo>
                <a:cubicBezTo>
                  <a:pt x="20174" y="16287"/>
                  <a:pt x="19390" y="17189"/>
                  <a:pt x="18394" y="17925"/>
                </a:cubicBezTo>
                <a:cubicBezTo>
                  <a:pt x="18474" y="18171"/>
                  <a:pt x="18556" y="18395"/>
                  <a:pt x="18641" y="18600"/>
                </a:cubicBezTo>
                <a:cubicBezTo>
                  <a:pt x="18725" y="18804"/>
                  <a:pt x="18826" y="19001"/>
                  <a:pt x="18942" y="19190"/>
                </a:cubicBezTo>
                <a:cubicBezTo>
                  <a:pt x="19059" y="19380"/>
                  <a:pt x="19149" y="19528"/>
                  <a:pt x="19214" y="19635"/>
                </a:cubicBezTo>
                <a:cubicBezTo>
                  <a:pt x="19278" y="19742"/>
                  <a:pt x="19382" y="19893"/>
                  <a:pt x="19527" y="20087"/>
                </a:cubicBezTo>
                <a:cubicBezTo>
                  <a:pt x="19672" y="20282"/>
                  <a:pt x="19764" y="20409"/>
                  <a:pt x="19804" y="20471"/>
                </a:cubicBezTo>
                <a:cubicBezTo>
                  <a:pt x="19812" y="20481"/>
                  <a:pt x="19828" y="20504"/>
                  <a:pt x="19852" y="20540"/>
                </a:cubicBezTo>
                <a:cubicBezTo>
                  <a:pt x="19876" y="20575"/>
                  <a:pt x="19895" y="20601"/>
                  <a:pt x="19907" y="20616"/>
                </a:cubicBezTo>
                <a:cubicBezTo>
                  <a:pt x="19919" y="20632"/>
                  <a:pt x="19935" y="20657"/>
                  <a:pt x="19955" y="20693"/>
                </a:cubicBezTo>
                <a:cubicBezTo>
                  <a:pt x="19975" y="20729"/>
                  <a:pt x="19989" y="20757"/>
                  <a:pt x="19997" y="20777"/>
                </a:cubicBezTo>
                <a:cubicBezTo>
                  <a:pt x="20005" y="20798"/>
                  <a:pt x="20015" y="20823"/>
                  <a:pt x="20027" y="20854"/>
                </a:cubicBezTo>
                <a:cubicBezTo>
                  <a:pt x="20039" y="20885"/>
                  <a:pt x="20047" y="20915"/>
                  <a:pt x="20051" y="20946"/>
                </a:cubicBezTo>
                <a:cubicBezTo>
                  <a:pt x="20055" y="20977"/>
                  <a:pt x="20057" y="21010"/>
                  <a:pt x="20057" y="21046"/>
                </a:cubicBezTo>
                <a:cubicBezTo>
                  <a:pt x="20057" y="21081"/>
                  <a:pt x="20053" y="21115"/>
                  <a:pt x="20045" y="21145"/>
                </a:cubicBezTo>
                <a:cubicBezTo>
                  <a:pt x="20021" y="21288"/>
                  <a:pt x="19969" y="21401"/>
                  <a:pt x="19889" y="21483"/>
                </a:cubicBezTo>
                <a:cubicBezTo>
                  <a:pt x="19808" y="21565"/>
                  <a:pt x="19720" y="21600"/>
                  <a:pt x="19623" y="21590"/>
                </a:cubicBezTo>
                <a:cubicBezTo>
                  <a:pt x="19221" y="21518"/>
                  <a:pt x="18876" y="21437"/>
                  <a:pt x="18587" y="21345"/>
                </a:cubicBezTo>
                <a:cubicBezTo>
                  <a:pt x="17349" y="20936"/>
                  <a:pt x="16232" y="20282"/>
                  <a:pt x="15236" y="19382"/>
                </a:cubicBezTo>
                <a:cubicBezTo>
                  <a:pt x="14512" y="19546"/>
                  <a:pt x="13805" y="19627"/>
                  <a:pt x="13114" y="19627"/>
                </a:cubicBezTo>
                <a:cubicBezTo>
                  <a:pt x="10937" y="19627"/>
                  <a:pt x="9040" y="18953"/>
                  <a:pt x="7425" y="17603"/>
                </a:cubicBezTo>
                <a:cubicBezTo>
                  <a:pt x="7891" y="17644"/>
                  <a:pt x="8245" y="17665"/>
                  <a:pt x="8486" y="17665"/>
                </a:cubicBezTo>
                <a:cubicBezTo>
                  <a:pt x="9779" y="17665"/>
                  <a:pt x="11021" y="17434"/>
                  <a:pt x="12210" y="16975"/>
                </a:cubicBezTo>
                <a:cubicBezTo>
                  <a:pt x="13400" y="16514"/>
                  <a:pt x="14460" y="15855"/>
                  <a:pt x="15392" y="14997"/>
                </a:cubicBezTo>
                <a:cubicBezTo>
                  <a:pt x="16397" y="14056"/>
                  <a:pt x="17168" y="12972"/>
                  <a:pt x="17707" y="11746"/>
                </a:cubicBezTo>
                <a:cubicBezTo>
                  <a:pt x="18245" y="10519"/>
                  <a:pt x="18514" y="9221"/>
                  <a:pt x="18514" y="7851"/>
                </a:cubicBezTo>
                <a:cubicBezTo>
                  <a:pt x="18514" y="7064"/>
                  <a:pt x="18422" y="6287"/>
                  <a:pt x="18237" y="5520"/>
                </a:cubicBezTo>
                <a:cubicBezTo>
                  <a:pt x="19274" y="6246"/>
                  <a:pt x="20093" y="7156"/>
                  <a:pt x="20696" y="8250"/>
                </a:cubicBezTo>
                <a:cubicBezTo>
                  <a:pt x="21299" y="9343"/>
                  <a:pt x="21600" y="10519"/>
                  <a:pt x="21600" y="11776"/>
                </a:cubicBezTo>
                <a:close/>
                <a:moveTo>
                  <a:pt x="15839" y="3910"/>
                </a:moveTo>
                <a:cubicBezTo>
                  <a:pt x="16594" y="5117"/>
                  <a:pt x="16972" y="6430"/>
                  <a:pt x="16972" y="7851"/>
                </a:cubicBezTo>
                <a:cubicBezTo>
                  <a:pt x="16972" y="9272"/>
                  <a:pt x="16594" y="10586"/>
                  <a:pt x="15839" y="11792"/>
                </a:cubicBezTo>
                <a:cubicBezTo>
                  <a:pt x="15083" y="12998"/>
                  <a:pt x="14052" y="13951"/>
                  <a:pt x="12747" y="14652"/>
                </a:cubicBezTo>
                <a:cubicBezTo>
                  <a:pt x="11441" y="15352"/>
                  <a:pt x="10021" y="15702"/>
                  <a:pt x="8486" y="15702"/>
                </a:cubicBezTo>
                <a:cubicBezTo>
                  <a:pt x="7795" y="15702"/>
                  <a:pt x="7087" y="15620"/>
                  <a:pt x="6364" y="15456"/>
                </a:cubicBezTo>
                <a:cubicBezTo>
                  <a:pt x="5368" y="16356"/>
                  <a:pt x="4251" y="17010"/>
                  <a:pt x="3013" y="17419"/>
                </a:cubicBezTo>
                <a:cubicBezTo>
                  <a:pt x="2724" y="17511"/>
                  <a:pt x="2379" y="17593"/>
                  <a:pt x="1977" y="17665"/>
                </a:cubicBezTo>
                <a:lnTo>
                  <a:pt x="1941" y="17665"/>
                </a:lnTo>
                <a:cubicBezTo>
                  <a:pt x="1852" y="17665"/>
                  <a:pt x="1770" y="17624"/>
                  <a:pt x="1694" y="17542"/>
                </a:cubicBezTo>
                <a:cubicBezTo>
                  <a:pt x="1617" y="17460"/>
                  <a:pt x="1571" y="17353"/>
                  <a:pt x="1555" y="17220"/>
                </a:cubicBezTo>
                <a:cubicBezTo>
                  <a:pt x="1547" y="17189"/>
                  <a:pt x="1543" y="17156"/>
                  <a:pt x="1543" y="17120"/>
                </a:cubicBezTo>
                <a:cubicBezTo>
                  <a:pt x="1543" y="17084"/>
                  <a:pt x="1545" y="17051"/>
                  <a:pt x="1549" y="17020"/>
                </a:cubicBezTo>
                <a:cubicBezTo>
                  <a:pt x="1553" y="16990"/>
                  <a:pt x="1561" y="16959"/>
                  <a:pt x="1573" y="16928"/>
                </a:cubicBezTo>
                <a:cubicBezTo>
                  <a:pt x="1585" y="16898"/>
                  <a:pt x="1595" y="16873"/>
                  <a:pt x="1603" y="16852"/>
                </a:cubicBezTo>
                <a:cubicBezTo>
                  <a:pt x="1611" y="16831"/>
                  <a:pt x="1625" y="16804"/>
                  <a:pt x="1645" y="16767"/>
                </a:cubicBezTo>
                <a:cubicBezTo>
                  <a:pt x="1665" y="16732"/>
                  <a:pt x="1681" y="16706"/>
                  <a:pt x="1694" y="16691"/>
                </a:cubicBezTo>
                <a:cubicBezTo>
                  <a:pt x="1706" y="16675"/>
                  <a:pt x="1724" y="16650"/>
                  <a:pt x="1748" y="16614"/>
                </a:cubicBezTo>
                <a:cubicBezTo>
                  <a:pt x="1772" y="16578"/>
                  <a:pt x="1788" y="16556"/>
                  <a:pt x="1796" y="16545"/>
                </a:cubicBezTo>
                <a:cubicBezTo>
                  <a:pt x="1836" y="16484"/>
                  <a:pt x="1928" y="16356"/>
                  <a:pt x="2073" y="16162"/>
                </a:cubicBezTo>
                <a:cubicBezTo>
                  <a:pt x="2218" y="15968"/>
                  <a:pt x="2322" y="15817"/>
                  <a:pt x="2387" y="15710"/>
                </a:cubicBezTo>
                <a:cubicBezTo>
                  <a:pt x="2451" y="15602"/>
                  <a:pt x="2541" y="15454"/>
                  <a:pt x="2658" y="15265"/>
                </a:cubicBezTo>
                <a:cubicBezTo>
                  <a:pt x="2774" y="15076"/>
                  <a:pt x="2875" y="14879"/>
                  <a:pt x="2959" y="14675"/>
                </a:cubicBezTo>
                <a:cubicBezTo>
                  <a:pt x="3044" y="14470"/>
                  <a:pt x="3126" y="14245"/>
                  <a:pt x="3206" y="14000"/>
                </a:cubicBezTo>
                <a:cubicBezTo>
                  <a:pt x="2210" y="13264"/>
                  <a:pt x="1426" y="12359"/>
                  <a:pt x="856" y="11286"/>
                </a:cubicBezTo>
                <a:cubicBezTo>
                  <a:pt x="285" y="10212"/>
                  <a:pt x="0" y="9068"/>
                  <a:pt x="0" y="7851"/>
                </a:cubicBezTo>
                <a:cubicBezTo>
                  <a:pt x="0" y="6430"/>
                  <a:pt x="378" y="5117"/>
                  <a:pt x="1133" y="3910"/>
                </a:cubicBezTo>
                <a:cubicBezTo>
                  <a:pt x="1888" y="2704"/>
                  <a:pt x="2919" y="1751"/>
                  <a:pt x="4225" y="1050"/>
                </a:cubicBezTo>
                <a:cubicBezTo>
                  <a:pt x="5530" y="350"/>
                  <a:pt x="6951" y="0"/>
                  <a:pt x="8486" y="0"/>
                </a:cubicBezTo>
                <a:cubicBezTo>
                  <a:pt x="10021" y="0"/>
                  <a:pt x="11441" y="350"/>
                  <a:pt x="12747" y="1050"/>
                </a:cubicBezTo>
                <a:cubicBezTo>
                  <a:pt x="14052" y="1751"/>
                  <a:pt x="15083" y="2704"/>
                  <a:pt x="15839" y="3910"/>
                </a:cubicBezTo>
                <a:close/>
                <a:moveTo>
                  <a:pt x="15839" y="3910"/>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3" name="Google Shape;1323;p51"/>
          <p:cNvSpPr/>
          <p:nvPr/>
        </p:nvSpPr>
        <p:spPr>
          <a:xfrm>
            <a:off x="2336800" y="4527550"/>
            <a:ext cx="958850" cy="9588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4" name="Google Shape;1324;p51"/>
          <p:cNvSpPr/>
          <p:nvPr/>
        </p:nvSpPr>
        <p:spPr>
          <a:xfrm>
            <a:off x="4756150" y="3390900"/>
            <a:ext cx="958850" cy="9588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5" name="Google Shape;1325;p51"/>
          <p:cNvSpPr/>
          <p:nvPr/>
        </p:nvSpPr>
        <p:spPr>
          <a:xfrm>
            <a:off x="2684463" y="4882357"/>
            <a:ext cx="263525" cy="262731"/>
          </a:xfrm>
          <a:custGeom>
            <a:avLst/>
            <a:gdLst/>
            <a:ahLst/>
            <a:cxnLst/>
            <a:rect l="l" t="t" r="r" b="b"/>
            <a:pathLst>
              <a:path w="21600" h="21600" extrusionOk="0">
                <a:moveTo>
                  <a:pt x="20306" y="9738"/>
                </a:moveTo>
                <a:lnTo>
                  <a:pt x="21600" y="10133"/>
                </a:lnTo>
                <a:lnTo>
                  <a:pt x="20306" y="10529"/>
                </a:lnTo>
                <a:lnTo>
                  <a:pt x="19911" y="11823"/>
                </a:lnTo>
                <a:lnTo>
                  <a:pt x="19515" y="10529"/>
                </a:lnTo>
                <a:lnTo>
                  <a:pt x="18222" y="10133"/>
                </a:lnTo>
                <a:lnTo>
                  <a:pt x="19515" y="9738"/>
                </a:lnTo>
                <a:lnTo>
                  <a:pt x="19911" y="8444"/>
                </a:lnTo>
                <a:cubicBezTo>
                  <a:pt x="19911" y="8444"/>
                  <a:pt x="20306" y="9738"/>
                  <a:pt x="20306" y="9738"/>
                </a:cubicBezTo>
                <a:close/>
                <a:moveTo>
                  <a:pt x="15345" y="7666"/>
                </a:moveTo>
                <a:lnTo>
                  <a:pt x="19212" y="3800"/>
                </a:lnTo>
                <a:lnTo>
                  <a:pt x="17800" y="2388"/>
                </a:lnTo>
                <a:lnTo>
                  <a:pt x="13933" y="6255"/>
                </a:lnTo>
                <a:cubicBezTo>
                  <a:pt x="13933" y="6255"/>
                  <a:pt x="15345" y="7666"/>
                  <a:pt x="15345" y="7666"/>
                </a:cubicBezTo>
                <a:close/>
                <a:moveTo>
                  <a:pt x="11862" y="1292"/>
                </a:moveTo>
                <a:lnTo>
                  <a:pt x="13156" y="1689"/>
                </a:lnTo>
                <a:lnTo>
                  <a:pt x="11862" y="2085"/>
                </a:lnTo>
                <a:lnTo>
                  <a:pt x="11466" y="3377"/>
                </a:lnTo>
                <a:lnTo>
                  <a:pt x="11071" y="2085"/>
                </a:lnTo>
                <a:lnTo>
                  <a:pt x="9777" y="1689"/>
                </a:lnTo>
                <a:lnTo>
                  <a:pt x="11071" y="1292"/>
                </a:lnTo>
                <a:lnTo>
                  <a:pt x="11466" y="0"/>
                </a:lnTo>
                <a:cubicBezTo>
                  <a:pt x="11466" y="0"/>
                  <a:pt x="11862" y="1292"/>
                  <a:pt x="11862" y="1292"/>
                </a:cubicBezTo>
                <a:close/>
                <a:moveTo>
                  <a:pt x="8035" y="3430"/>
                </a:moveTo>
                <a:lnTo>
                  <a:pt x="10621" y="4222"/>
                </a:lnTo>
                <a:lnTo>
                  <a:pt x="8035" y="5014"/>
                </a:lnTo>
                <a:lnTo>
                  <a:pt x="7244" y="7600"/>
                </a:lnTo>
                <a:lnTo>
                  <a:pt x="6452" y="5014"/>
                </a:lnTo>
                <a:lnTo>
                  <a:pt x="3866" y="4222"/>
                </a:lnTo>
                <a:lnTo>
                  <a:pt x="6452" y="3430"/>
                </a:lnTo>
                <a:lnTo>
                  <a:pt x="7244" y="844"/>
                </a:lnTo>
                <a:cubicBezTo>
                  <a:pt x="7244" y="844"/>
                  <a:pt x="8035" y="3430"/>
                  <a:pt x="8035" y="3430"/>
                </a:cubicBezTo>
                <a:close/>
                <a:moveTo>
                  <a:pt x="3418" y="1292"/>
                </a:moveTo>
                <a:lnTo>
                  <a:pt x="4710" y="1689"/>
                </a:lnTo>
                <a:lnTo>
                  <a:pt x="3418" y="2085"/>
                </a:lnTo>
                <a:lnTo>
                  <a:pt x="3021" y="3377"/>
                </a:lnTo>
                <a:lnTo>
                  <a:pt x="2625" y="2085"/>
                </a:lnTo>
                <a:lnTo>
                  <a:pt x="1333" y="1689"/>
                </a:lnTo>
                <a:lnTo>
                  <a:pt x="2625" y="1292"/>
                </a:lnTo>
                <a:lnTo>
                  <a:pt x="3021" y="0"/>
                </a:lnTo>
                <a:cubicBezTo>
                  <a:pt x="3021" y="0"/>
                  <a:pt x="3418" y="1292"/>
                  <a:pt x="3418" y="1292"/>
                </a:cubicBezTo>
                <a:close/>
                <a:moveTo>
                  <a:pt x="21244" y="3800"/>
                </a:moveTo>
                <a:cubicBezTo>
                  <a:pt x="21244" y="4037"/>
                  <a:pt x="21165" y="4235"/>
                  <a:pt x="21007" y="4393"/>
                </a:cubicBezTo>
                <a:lnTo>
                  <a:pt x="4037" y="21363"/>
                </a:lnTo>
                <a:cubicBezTo>
                  <a:pt x="3878" y="21522"/>
                  <a:pt x="3681" y="21600"/>
                  <a:pt x="3443" y="21600"/>
                </a:cubicBezTo>
                <a:cubicBezTo>
                  <a:pt x="3206" y="21600"/>
                  <a:pt x="3008" y="21522"/>
                  <a:pt x="2850" y="21363"/>
                </a:cubicBezTo>
                <a:lnTo>
                  <a:pt x="237" y="18750"/>
                </a:lnTo>
                <a:cubicBezTo>
                  <a:pt x="78" y="18591"/>
                  <a:pt x="0" y="18394"/>
                  <a:pt x="0" y="18156"/>
                </a:cubicBezTo>
                <a:cubicBezTo>
                  <a:pt x="0" y="17919"/>
                  <a:pt x="78" y="17720"/>
                  <a:pt x="237" y="17563"/>
                </a:cubicBezTo>
                <a:lnTo>
                  <a:pt x="17206" y="593"/>
                </a:lnTo>
                <a:cubicBezTo>
                  <a:pt x="17365" y="435"/>
                  <a:pt x="17563" y="356"/>
                  <a:pt x="17800" y="356"/>
                </a:cubicBezTo>
                <a:cubicBezTo>
                  <a:pt x="18037" y="356"/>
                  <a:pt x="18235" y="435"/>
                  <a:pt x="18393" y="593"/>
                </a:cubicBezTo>
                <a:lnTo>
                  <a:pt x="21007" y="3206"/>
                </a:lnTo>
                <a:cubicBezTo>
                  <a:pt x="21165" y="3365"/>
                  <a:pt x="21244" y="3563"/>
                  <a:pt x="21244" y="3800"/>
                </a:cubicBezTo>
                <a:close/>
                <a:moveTo>
                  <a:pt x="21244" y="3800"/>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326" name="Google Shape;1326;p51"/>
          <p:cNvSpPr/>
          <p:nvPr/>
        </p:nvSpPr>
        <p:spPr>
          <a:xfrm>
            <a:off x="5079207" y="3772694"/>
            <a:ext cx="308769" cy="205581"/>
          </a:xfrm>
          <a:custGeom>
            <a:avLst/>
            <a:gdLst/>
            <a:ahLst/>
            <a:cxnLst/>
            <a:rect l="l" t="t" r="r" b="b"/>
            <a:pathLst>
              <a:path w="21600" h="21600" extrusionOk="0">
                <a:moveTo>
                  <a:pt x="8640" y="15120"/>
                </a:moveTo>
                <a:lnTo>
                  <a:pt x="12960" y="15120"/>
                </a:lnTo>
                <a:lnTo>
                  <a:pt x="12960" y="13501"/>
                </a:lnTo>
                <a:lnTo>
                  <a:pt x="11520" y="13501"/>
                </a:lnTo>
                <a:lnTo>
                  <a:pt x="11520" y="5941"/>
                </a:lnTo>
                <a:lnTo>
                  <a:pt x="10238" y="5941"/>
                </a:lnTo>
                <a:lnTo>
                  <a:pt x="8572" y="8252"/>
                </a:lnTo>
                <a:lnTo>
                  <a:pt x="9439" y="9602"/>
                </a:lnTo>
                <a:cubicBezTo>
                  <a:pt x="9754" y="9186"/>
                  <a:pt x="9960" y="8865"/>
                  <a:pt x="10058" y="8640"/>
                </a:cubicBezTo>
                <a:lnTo>
                  <a:pt x="10080" y="8640"/>
                </a:lnTo>
                <a:lnTo>
                  <a:pt x="10080" y="13501"/>
                </a:lnTo>
                <a:lnTo>
                  <a:pt x="8640" y="13501"/>
                </a:lnTo>
                <a:cubicBezTo>
                  <a:pt x="8640" y="13501"/>
                  <a:pt x="8640" y="15120"/>
                  <a:pt x="8640" y="15120"/>
                </a:cubicBezTo>
                <a:close/>
                <a:moveTo>
                  <a:pt x="14164" y="8404"/>
                </a:moveTo>
                <a:cubicBezTo>
                  <a:pt x="14321" y="9214"/>
                  <a:pt x="14400" y="10013"/>
                  <a:pt x="14400" y="10801"/>
                </a:cubicBezTo>
                <a:cubicBezTo>
                  <a:pt x="14400" y="11587"/>
                  <a:pt x="14321" y="12387"/>
                  <a:pt x="14164" y="13196"/>
                </a:cubicBezTo>
                <a:cubicBezTo>
                  <a:pt x="14006" y="14006"/>
                  <a:pt x="13783" y="14760"/>
                  <a:pt x="13494" y="15457"/>
                </a:cubicBezTo>
                <a:cubicBezTo>
                  <a:pt x="13206" y="16155"/>
                  <a:pt x="12825" y="16724"/>
                  <a:pt x="12352" y="17162"/>
                </a:cubicBezTo>
                <a:cubicBezTo>
                  <a:pt x="11880" y="17601"/>
                  <a:pt x="11362" y="17820"/>
                  <a:pt x="10800" y="17820"/>
                </a:cubicBezTo>
                <a:cubicBezTo>
                  <a:pt x="10238" y="17820"/>
                  <a:pt x="9720" y="17601"/>
                  <a:pt x="9247" y="17162"/>
                </a:cubicBezTo>
                <a:cubicBezTo>
                  <a:pt x="8775" y="16724"/>
                  <a:pt x="8394" y="16155"/>
                  <a:pt x="8106" y="15457"/>
                </a:cubicBezTo>
                <a:cubicBezTo>
                  <a:pt x="7817" y="14760"/>
                  <a:pt x="7594" y="14006"/>
                  <a:pt x="7436" y="13196"/>
                </a:cubicBezTo>
                <a:cubicBezTo>
                  <a:pt x="7279" y="12387"/>
                  <a:pt x="7200" y="11587"/>
                  <a:pt x="7200" y="10801"/>
                </a:cubicBezTo>
                <a:cubicBezTo>
                  <a:pt x="7200" y="10013"/>
                  <a:pt x="7279" y="9214"/>
                  <a:pt x="7436" y="8404"/>
                </a:cubicBezTo>
                <a:cubicBezTo>
                  <a:pt x="7594" y="7594"/>
                  <a:pt x="7817" y="6841"/>
                  <a:pt x="8106" y="6143"/>
                </a:cubicBezTo>
                <a:cubicBezTo>
                  <a:pt x="8394" y="5446"/>
                  <a:pt x="8775" y="4877"/>
                  <a:pt x="9247" y="4438"/>
                </a:cubicBezTo>
                <a:cubicBezTo>
                  <a:pt x="9720" y="3999"/>
                  <a:pt x="10238" y="3780"/>
                  <a:pt x="10800" y="3780"/>
                </a:cubicBezTo>
                <a:cubicBezTo>
                  <a:pt x="11362" y="3780"/>
                  <a:pt x="11880" y="3999"/>
                  <a:pt x="12352" y="4438"/>
                </a:cubicBezTo>
                <a:cubicBezTo>
                  <a:pt x="12825" y="4877"/>
                  <a:pt x="13206" y="5446"/>
                  <a:pt x="13494" y="6143"/>
                </a:cubicBezTo>
                <a:cubicBezTo>
                  <a:pt x="13783" y="6841"/>
                  <a:pt x="14006" y="7594"/>
                  <a:pt x="14164" y="8404"/>
                </a:cubicBezTo>
                <a:close/>
                <a:moveTo>
                  <a:pt x="20160" y="15120"/>
                </a:moveTo>
                <a:lnTo>
                  <a:pt x="20160" y="6480"/>
                </a:lnTo>
                <a:cubicBezTo>
                  <a:pt x="19365" y="6480"/>
                  <a:pt x="18686" y="6059"/>
                  <a:pt x="18124" y="5215"/>
                </a:cubicBezTo>
                <a:cubicBezTo>
                  <a:pt x="17561" y="4371"/>
                  <a:pt x="17280" y="3353"/>
                  <a:pt x="17280" y="2161"/>
                </a:cubicBezTo>
                <a:lnTo>
                  <a:pt x="4320" y="2161"/>
                </a:lnTo>
                <a:cubicBezTo>
                  <a:pt x="4320" y="3353"/>
                  <a:pt x="4039" y="4371"/>
                  <a:pt x="3476" y="5215"/>
                </a:cubicBezTo>
                <a:cubicBezTo>
                  <a:pt x="2914" y="6059"/>
                  <a:pt x="2235" y="6480"/>
                  <a:pt x="1440" y="6480"/>
                </a:cubicBezTo>
                <a:lnTo>
                  <a:pt x="1440" y="15120"/>
                </a:lnTo>
                <a:cubicBezTo>
                  <a:pt x="2235" y="15120"/>
                  <a:pt x="2914" y="15543"/>
                  <a:pt x="3476" y="16387"/>
                </a:cubicBezTo>
                <a:cubicBezTo>
                  <a:pt x="4039" y="17229"/>
                  <a:pt x="4320" y="18249"/>
                  <a:pt x="4320" y="19440"/>
                </a:cubicBezTo>
                <a:lnTo>
                  <a:pt x="17280" y="19440"/>
                </a:lnTo>
                <a:cubicBezTo>
                  <a:pt x="17280" y="18249"/>
                  <a:pt x="17561" y="17229"/>
                  <a:pt x="18124" y="16387"/>
                </a:cubicBezTo>
                <a:cubicBezTo>
                  <a:pt x="18686" y="15543"/>
                  <a:pt x="19365" y="15120"/>
                  <a:pt x="20160" y="15120"/>
                </a:cubicBezTo>
                <a:close/>
                <a:moveTo>
                  <a:pt x="21600" y="1080"/>
                </a:moveTo>
                <a:lnTo>
                  <a:pt x="21600" y="20520"/>
                </a:lnTo>
                <a:cubicBezTo>
                  <a:pt x="21600" y="20813"/>
                  <a:pt x="21529" y="21067"/>
                  <a:pt x="21386" y="21280"/>
                </a:cubicBezTo>
                <a:cubicBezTo>
                  <a:pt x="21244" y="21494"/>
                  <a:pt x="21075" y="21600"/>
                  <a:pt x="20880" y="21600"/>
                </a:cubicBezTo>
                <a:lnTo>
                  <a:pt x="720" y="21600"/>
                </a:lnTo>
                <a:cubicBezTo>
                  <a:pt x="525" y="21600"/>
                  <a:pt x="356" y="21494"/>
                  <a:pt x="214" y="21280"/>
                </a:cubicBezTo>
                <a:cubicBezTo>
                  <a:pt x="71" y="21067"/>
                  <a:pt x="0" y="20813"/>
                  <a:pt x="0" y="20520"/>
                </a:cubicBezTo>
                <a:lnTo>
                  <a:pt x="0" y="1080"/>
                </a:lnTo>
                <a:cubicBezTo>
                  <a:pt x="0" y="788"/>
                  <a:pt x="71" y="535"/>
                  <a:pt x="214" y="321"/>
                </a:cubicBezTo>
                <a:cubicBezTo>
                  <a:pt x="356" y="108"/>
                  <a:pt x="525" y="0"/>
                  <a:pt x="720" y="0"/>
                </a:cubicBezTo>
                <a:lnTo>
                  <a:pt x="20880" y="0"/>
                </a:lnTo>
                <a:cubicBezTo>
                  <a:pt x="21075" y="0"/>
                  <a:pt x="21244" y="108"/>
                  <a:pt x="21386" y="321"/>
                </a:cubicBezTo>
                <a:cubicBezTo>
                  <a:pt x="21529" y="535"/>
                  <a:pt x="21600" y="788"/>
                  <a:pt x="21600" y="1080"/>
                </a:cubicBezTo>
                <a:close/>
                <a:moveTo>
                  <a:pt x="21600" y="1080"/>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2" name="Google Shape;1293;p50">
            <a:extLst>
              <a:ext uri="{FF2B5EF4-FFF2-40B4-BE49-F238E27FC236}">
                <a16:creationId xmlns:a16="http://schemas.microsoft.com/office/drawing/2014/main" id="{E5DD75C9-BBF7-4068-867F-A6F97F0AA13B}"/>
              </a:ext>
            </a:extLst>
          </p:cNvPr>
          <p:cNvSpPr/>
          <p:nvPr/>
        </p:nvSpPr>
        <p:spPr>
          <a:xfrm>
            <a:off x="6539528" y="1294607"/>
            <a:ext cx="5251450" cy="495300"/>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3" name="Google Shape;1294;p50">
            <a:extLst>
              <a:ext uri="{FF2B5EF4-FFF2-40B4-BE49-F238E27FC236}">
                <a16:creationId xmlns:a16="http://schemas.microsoft.com/office/drawing/2014/main" id="{79ADF21A-19C1-4454-A9DD-729DA468B46B}"/>
              </a:ext>
            </a:extLst>
          </p:cNvPr>
          <p:cNvSpPr/>
          <p:nvPr/>
        </p:nvSpPr>
        <p:spPr>
          <a:xfrm>
            <a:off x="9293225" y="1373982"/>
            <a:ext cx="2451100" cy="336550"/>
          </a:xfrm>
          <a:prstGeom prst="rect">
            <a:avLst/>
          </a:prstGeom>
          <a:noFill/>
          <a:ln>
            <a:noFill/>
          </a:ln>
        </p:spPr>
        <p:txBody>
          <a:bodyPr spcFirstLastPara="1" wrap="square" lIns="0" tIns="0" rIns="0" bIns="0" anchor="ctr" anchorCtr="0">
            <a:noAutofit/>
          </a:bodyPr>
          <a:lstStyle/>
          <a:p>
            <a:r>
              <a:rPr lang="ar-EG" sz="2000" b="1" dirty="0">
                <a:solidFill>
                  <a:srgbClr val="262E31"/>
                </a:solidFill>
                <a:latin typeface="Arial" panose="020B0604020202020204" pitchFamily="34" charset="0"/>
                <a:ea typeface="Montserrat"/>
                <a:sym typeface="Montserrat"/>
              </a:rPr>
              <a:t>العنوان الفرعي هنــــــــا</a:t>
            </a:r>
          </a:p>
        </p:txBody>
      </p:sp>
      <p:sp>
        <p:nvSpPr>
          <p:cNvPr id="6" name="Google Shape;1310;p50">
            <a:extLst>
              <a:ext uri="{FF2B5EF4-FFF2-40B4-BE49-F238E27FC236}">
                <a16:creationId xmlns:a16="http://schemas.microsoft.com/office/drawing/2014/main" id="{1A9422B7-EE1B-4BE9-A0C4-7E799F806BB8}"/>
              </a:ext>
            </a:extLst>
          </p:cNvPr>
          <p:cNvSpPr/>
          <p:nvPr/>
        </p:nvSpPr>
        <p:spPr>
          <a:xfrm>
            <a:off x="6522244" y="2095500"/>
            <a:ext cx="5251450" cy="2736850"/>
          </a:xfrm>
          <a:prstGeom prst="rect">
            <a:avLst/>
          </a:prstGeom>
          <a:noFill/>
          <a:ln>
            <a:noFill/>
          </a:ln>
        </p:spPr>
        <p:txBody>
          <a:bodyPr spcFirstLastPara="1" wrap="square" lIns="0" tIns="0" rIns="0" bIns="0" anchor="t" anchorCtr="0">
            <a:noAutofit/>
          </a:bodyPr>
          <a:lstStyle/>
          <a:p>
            <a:pPr algn="justLow">
              <a:lnSpc>
                <a:spcPct val="130000"/>
              </a:lnSpc>
            </a:pPr>
            <a:r>
              <a:rPr lang="ar-EG" sz="1400" b="1" dirty="0">
                <a:solidFill>
                  <a:srgbClr val="54616A"/>
                </a:solidFill>
                <a:latin typeface="Arial" panose="020B0604020202020204" pitchFamily="34" charset="0"/>
                <a:ea typeface="Open Sans"/>
                <a:sym typeface="Open Sans"/>
              </a:rPr>
              <a:t>هذا النص هو مثال لنص يمكن أن يستبدل </a:t>
            </a:r>
            <a:r>
              <a:rPr lang="ar-EG" sz="1400" dirty="0">
                <a:solidFill>
                  <a:srgbClr val="54616A"/>
                </a:solidFill>
                <a:latin typeface="Arial" panose="020B0604020202020204" pitchFamily="34" charset="0"/>
                <a:ea typeface="Open Sans"/>
                <a:sym typeface="Open Sans"/>
              </a:rPr>
              <a:t>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 ومن هنا وجب على المصمم أن يضع نصوصا مؤقتة على التصميم ليظهر للعميل الشكل كاملاً.</a:t>
            </a:r>
          </a:p>
        </p:txBody>
      </p:sp>
      <p:sp>
        <p:nvSpPr>
          <p:cNvPr id="7" name="Google Shape;1285;p49">
            <a:extLst>
              <a:ext uri="{FF2B5EF4-FFF2-40B4-BE49-F238E27FC236}">
                <a16:creationId xmlns:a16="http://schemas.microsoft.com/office/drawing/2014/main" id="{B4392AA8-7C99-4C27-AEEA-232425AD15A4}"/>
              </a:ext>
            </a:extLst>
          </p:cNvPr>
          <p:cNvSpPr/>
          <p:nvPr/>
        </p:nvSpPr>
        <p:spPr>
          <a:xfrm>
            <a:off x="11102975" y="5357326"/>
            <a:ext cx="641350" cy="603250"/>
          </a:xfrm>
          <a:prstGeom prst="rect">
            <a:avLst/>
          </a:pr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8" name="Google Shape;1286;p49">
            <a:extLst>
              <a:ext uri="{FF2B5EF4-FFF2-40B4-BE49-F238E27FC236}">
                <a16:creationId xmlns:a16="http://schemas.microsoft.com/office/drawing/2014/main" id="{668BFB00-230B-4B6D-BD30-0B05E4DC547C}"/>
              </a:ext>
            </a:extLst>
          </p:cNvPr>
          <p:cNvSpPr/>
          <p:nvPr/>
        </p:nvSpPr>
        <p:spPr>
          <a:xfrm>
            <a:off x="6539528" y="5342553"/>
            <a:ext cx="4383963" cy="632796"/>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rgbClr val="54616A"/>
                </a:solidFill>
                <a:latin typeface="Arial" panose="020B0604020202020204" pitchFamily="34" charset="0"/>
                <a:ea typeface="Open Sans"/>
                <a:sym typeface="Open Sans"/>
              </a:rPr>
              <a:t>هذا النص هو مثال لنص يمكن أن يستبدل في نفس المساحة لقد تم توليد هذا النص.</a:t>
            </a:r>
            <a:endParaRPr sz="800" dirty="0">
              <a:latin typeface="Arial" panose="020B0604020202020204" pitchFamily="34" charset="0"/>
            </a:endParaRPr>
          </a:p>
        </p:txBody>
      </p:sp>
      <p:sp>
        <p:nvSpPr>
          <p:cNvPr id="9" name="Google Shape;1287;p49">
            <a:extLst>
              <a:ext uri="{FF2B5EF4-FFF2-40B4-BE49-F238E27FC236}">
                <a16:creationId xmlns:a16="http://schemas.microsoft.com/office/drawing/2014/main" id="{6E15E35E-9CAB-4B75-8465-971E0560AA72}"/>
              </a:ext>
            </a:extLst>
          </p:cNvPr>
          <p:cNvSpPr/>
          <p:nvPr/>
        </p:nvSpPr>
        <p:spPr>
          <a:xfrm>
            <a:off x="11187907" y="5503376"/>
            <a:ext cx="469900" cy="311150"/>
          </a:xfrm>
          <a:custGeom>
            <a:avLst/>
            <a:gdLst/>
            <a:ahLst/>
            <a:cxnLst/>
            <a:rect l="l" t="t" r="r" b="b"/>
            <a:pathLst>
              <a:path w="21600" h="21600" extrusionOk="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moveTo>
                  <a:pt x="7327" y="9257"/>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1" name="عنصر نائب لرقم الشريحة 10">
            <a:extLst>
              <a:ext uri="{FF2B5EF4-FFF2-40B4-BE49-F238E27FC236}">
                <a16:creationId xmlns:a16="http://schemas.microsoft.com/office/drawing/2014/main" id="{6CA2135F-0E99-EB38-032B-3132C1CD216A}"/>
              </a:ext>
            </a:extLst>
          </p:cNvPr>
          <p:cNvSpPr>
            <a:spLocks noGrp="1"/>
          </p:cNvSpPr>
          <p:nvPr>
            <p:ph type="sldNum" idx="10"/>
          </p:nvPr>
        </p:nvSpPr>
        <p:spPr/>
        <p:txBody>
          <a:bodyPr/>
          <a:lstStyle/>
          <a:p>
            <a:fld id="{00000000-1234-1234-1234-123412341234}" type="slidenum">
              <a:rPr lang="en-US" smtClean="0"/>
              <a:pPr/>
              <a:t>7</a:t>
            </a:fld>
            <a:endParaRPr lang="en-US" dirty="0"/>
          </a:p>
        </p:txBody>
      </p:sp>
      <p:sp>
        <p:nvSpPr>
          <p:cNvPr id="13" name="Google Shape;2611;p84">
            <a:extLst>
              <a:ext uri="{FF2B5EF4-FFF2-40B4-BE49-F238E27FC236}">
                <a16:creationId xmlns:a16="http://schemas.microsoft.com/office/drawing/2014/main" id="{6EC12E9B-B7F1-07E0-C07A-3B8211EEAA01}"/>
              </a:ext>
            </a:extLst>
          </p:cNvPr>
          <p:cNvSpPr/>
          <p:nvPr/>
        </p:nvSpPr>
        <p:spPr>
          <a:xfrm>
            <a:off x="5983518" y="290070"/>
            <a:ext cx="5807460" cy="430887"/>
          </a:xfrm>
          <a:prstGeom prst="rect">
            <a:avLst/>
          </a:prstGeom>
          <a:noFill/>
          <a:ln>
            <a:noFill/>
          </a:ln>
        </p:spPr>
        <p:txBody>
          <a:bodyPr spcFirstLastPara="1" wrap="square" lIns="0" tIns="0" rIns="0" bIns="0" anchor="ctr" anchorCtr="0">
            <a:spAutoFit/>
          </a:bodyPr>
          <a:lstStyle/>
          <a:p>
            <a:r>
              <a:rPr lang="ar-EG" sz="2800" b="1" dirty="0">
                <a:solidFill>
                  <a:srgbClr val="262E31"/>
                </a:solidFill>
                <a:latin typeface="+mj-lt"/>
                <a:ea typeface="Montserrat"/>
                <a:cs typeface="+mj-cs"/>
                <a:sym typeface="Montserrat"/>
              </a:rPr>
              <a:t>الرسوم البيانية</a:t>
            </a:r>
            <a:endParaRPr lang="ar-EG" sz="900" dirty="0">
              <a:latin typeface="+mj-lt"/>
              <a:cs typeface="+mj-cs"/>
            </a:endParaRPr>
          </a:p>
        </p:txBody>
      </p:sp>
      <p:sp>
        <p:nvSpPr>
          <p:cNvPr id="14" name="Google Shape;2612;p84">
            <a:extLst>
              <a:ext uri="{FF2B5EF4-FFF2-40B4-BE49-F238E27FC236}">
                <a16:creationId xmlns:a16="http://schemas.microsoft.com/office/drawing/2014/main" id="{9DD1A771-305E-BF6F-B8F0-8FF7BF4CC6F4}"/>
              </a:ext>
            </a:extLst>
          </p:cNvPr>
          <p:cNvSpPr/>
          <p:nvPr/>
        </p:nvSpPr>
        <p:spPr>
          <a:xfrm>
            <a:off x="9803427" y="711095"/>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graphicFrame>
        <p:nvGraphicFramePr>
          <p:cNvPr id="1350" name="Google Shape;1350;p52"/>
          <p:cNvGraphicFramePr/>
          <p:nvPr/>
        </p:nvGraphicFramePr>
        <p:xfrm>
          <a:off x="215900" y="1216025"/>
          <a:ext cx="5988050" cy="4965700"/>
        </p:xfrm>
        <a:graphic>
          <a:graphicData uri="http://schemas.openxmlformats.org/drawingml/2006/chart">
            <c:chart xmlns:c="http://schemas.openxmlformats.org/drawingml/2006/chart" xmlns:r="http://schemas.openxmlformats.org/officeDocument/2006/relationships" r:id="rId3"/>
          </a:graphicData>
        </a:graphic>
      </p:graphicFrame>
      <p:sp>
        <p:nvSpPr>
          <p:cNvPr id="2" name="Google Shape;1293;p50">
            <a:extLst>
              <a:ext uri="{FF2B5EF4-FFF2-40B4-BE49-F238E27FC236}">
                <a16:creationId xmlns:a16="http://schemas.microsoft.com/office/drawing/2014/main" id="{5EEF22E4-4D35-4E7F-9041-82642428C59C}"/>
              </a:ext>
            </a:extLst>
          </p:cNvPr>
          <p:cNvSpPr/>
          <p:nvPr/>
        </p:nvSpPr>
        <p:spPr>
          <a:xfrm>
            <a:off x="6539528" y="1294607"/>
            <a:ext cx="5251450" cy="495300"/>
          </a:xfrm>
          <a:prstGeom prst="rect">
            <a:avLst/>
          </a:prstGeom>
          <a:solidFill>
            <a:schemeClr val="accent1"/>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3" name="Google Shape;1294;p50">
            <a:extLst>
              <a:ext uri="{FF2B5EF4-FFF2-40B4-BE49-F238E27FC236}">
                <a16:creationId xmlns:a16="http://schemas.microsoft.com/office/drawing/2014/main" id="{4437DF81-6FAB-4E31-8CA3-2AF48EAC41EF}"/>
              </a:ext>
            </a:extLst>
          </p:cNvPr>
          <p:cNvSpPr/>
          <p:nvPr/>
        </p:nvSpPr>
        <p:spPr>
          <a:xfrm>
            <a:off x="9293225" y="1373982"/>
            <a:ext cx="2451100" cy="336550"/>
          </a:xfrm>
          <a:prstGeom prst="rect">
            <a:avLst/>
          </a:prstGeom>
          <a:noFill/>
          <a:ln>
            <a:noFill/>
          </a:ln>
        </p:spPr>
        <p:txBody>
          <a:bodyPr spcFirstLastPara="1" wrap="square" lIns="0" tIns="0" rIns="0" bIns="0" anchor="ctr" anchorCtr="0">
            <a:noAutofit/>
          </a:bodyPr>
          <a:lstStyle/>
          <a:p>
            <a:r>
              <a:rPr lang="ar-EG" sz="2000" b="1" dirty="0">
                <a:solidFill>
                  <a:srgbClr val="262E31"/>
                </a:solidFill>
                <a:latin typeface="Arial" panose="020B0604020202020204" pitchFamily="34" charset="0"/>
                <a:ea typeface="Montserrat"/>
                <a:sym typeface="Montserrat"/>
              </a:rPr>
              <a:t>العنوان الفرعي هنــــــــا</a:t>
            </a:r>
          </a:p>
        </p:txBody>
      </p:sp>
      <p:sp>
        <p:nvSpPr>
          <p:cNvPr id="6" name="Google Shape;1310;p50">
            <a:extLst>
              <a:ext uri="{FF2B5EF4-FFF2-40B4-BE49-F238E27FC236}">
                <a16:creationId xmlns:a16="http://schemas.microsoft.com/office/drawing/2014/main" id="{7A00543E-9F95-4E4B-B287-F1BC9BEDBB32}"/>
              </a:ext>
            </a:extLst>
          </p:cNvPr>
          <p:cNvSpPr/>
          <p:nvPr/>
        </p:nvSpPr>
        <p:spPr>
          <a:xfrm>
            <a:off x="6539527" y="2095500"/>
            <a:ext cx="5234167" cy="2736850"/>
          </a:xfrm>
          <a:prstGeom prst="rect">
            <a:avLst/>
          </a:prstGeom>
          <a:noFill/>
          <a:ln>
            <a:noFill/>
          </a:ln>
        </p:spPr>
        <p:txBody>
          <a:bodyPr spcFirstLastPara="1" wrap="square" lIns="0" tIns="0" rIns="0" bIns="0" anchor="t" anchorCtr="0">
            <a:noAutofit/>
          </a:bodyPr>
          <a:lstStyle/>
          <a:p>
            <a:pPr algn="justLow">
              <a:lnSpc>
                <a:spcPct val="130000"/>
              </a:lnSpc>
            </a:pPr>
            <a:r>
              <a:rPr lang="ar-EG" sz="1400" b="1" dirty="0">
                <a:solidFill>
                  <a:srgbClr val="54616A"/>
                </a:solidFill>
                <a:latin typeface="Arial" panose="020B0604020202020204" pitchFamily="34" charset="0"/>
                <a:ea typeface="Open Sans"/>
                <a:sym typeface="Open Sans"/>
              </a:rPr>
              <a:t>هذا النص هو مثال لنص يمكن أن يستبدل </a:t>
            </a:r>
            <a:r>
              <a:rPr lang="ar-EG" sz="1400" dirty="0">
                <a:solidFill>
                  <a:srgbClr val="54616A"/>
                </a:solidFill>
                <a:latin typeface="Arial" panose="020B0604020202020204" pitchFamily="34" charset="0"/>
                <a:ea typeface="Open Sans"/>
                <a:sym typeface="Open Sans"/>
              </a:rPr>
              <a:t>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 ومن هنا وجب على المصمم أن يضع نصوصا مؤقتة على التصميم ليظهر للعميل الشكل كاملاً.</a:t>
            </a:r>
          </a:p>
        </p:txBody>
      </p:sp>
      <p:sp>
        <p:nvSpPr>
          <p:cNvPr id="7" name="Google Shape;1285;p49">
            <a:extLst>
              <a:ext uri="{FF2B5EF4-FFF2-40B4-BE49-F238E27FC236}">
                <a16:creationId xmlns:a16="http://schemas.microsoft.com/office/drawing/2014/main" id="{2287469D-197D-4DC3-99A6-3C24111FED32}"/>
              </a:ext>
            </a:extLst>
          </p:cNvPr>
          <p:cNvSpPr/>
          <p:nvPr/>
        </p:nvSpPr>
        <p:spPr>
          <a:xfrm>
            <a:off x="11102975" y="5357326"/>
            <a:ext cx="641350" cy="603250"/>
          </a:xfrm>
          <a:prstGeom prst="rect">
            <a:avLst/>
          </a:pr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8" name="Google Shape;1286;p49">
            <a:extLst>
              <a:ext uri="{FF2B5EF4-FFF2-40B4-BE49-F238E27FC236}">
                <a16:creationId xmlns:a16="http://schemas.microsoft.com/office/drawing/2014/main" id="{498D9DB0-4A35-4586-BA91-061F3A7C3520}"/>
              </a:ext>
            </a:extLst>
          </p:cNvPr>
          <p:cNvSpPr/>
          <p:nvPr/>
        </p:nvSpPr>
        <p:spPr>
          <a:xfrm>
            <a:off x="6540759" y="5342553"/>
            <a:ext cx="4382731" cy="632796"/>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rgbClr val="54616A"/>
                </a:solidFill>
                <a:latin typeface="Arial" panose="020B0604020202020204" pitchFamily="34" charset="0"/>
                <a:ea typeface="Open Sans"/>
                <a:sym typeface="Open Sans"/>
              </a:rPr>
              <a:t>هذا النص هو مثال لنص يمكن أن يستبدل في نفس المساحة لقد تم توليد هذا النص.</a:t>
            </a:r>
            <a:endParaRPr sz="800" dirty="0">
              <a:latin typeface="Arial" panose="020B0604020202020204" pitchFamily="34" charset="0"/>
            </a:endParaRPr>
          </a:p>
        </p:txBody>
      </p:sp>
      <p:sp>
        <p:nvSpPr>
          <p:cNvPr id="9" name="Google Shape;1287;p49">
            <a:extLst>
              <a:ext uri="{FF2B5EF4-FFF2-40B4-BE49-F238E27FC236}">
                <a16:creationId xmlns:a16="http://schemas.microsoft.com/office/drawing/2014/main" id="{81658502-828A-4ED4-B4C5-14DE152E95C1}"/>
              </a:ext>
            </a:extLst>
          </p:cNvPr>
          <p:cNvSpPr/>
          <p:nvPr/>
        </p:nvSpPr>
        <p:spPr>
          <a:xfrm>
            <a:off x="11187907" y="5503376"/>
            <a:ext cx="469900" cy="311150"/>
          </a:xfrm>
          <a:custGeom>
            <a:avLst/>
            <a:gdLst/>
            <a:ahLst/>
            <a:cxnLst/>
            <a:rect l="l" t="t" r="r" b="b"/>
            <a:pathLst>
              <a:path w="21600" h="21600" extrusionOk="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moveTo>
                  <a:pt x="7327" y="9257"/>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1" name="عنصر نائب لرقم الشريحة 10">
            <a:extLst>
              <a:ext uri="{FF2B5EF4-FFF2-40B4-BE49-F238E27FC236}">
                <a16:creationId xmlns:a16="http://schemas.microsoft.com/office/drawing/2014/main" id="{32B721C4-CA5F-7A08-0302-D2AD9A37CD40}"/>
              </a:ext>
            </a:extLst>
          </p:cNvPr>
          <p:cNvSpPr>
            <a:spLocks noGrp="1"/>
          </p:cNvSpPr>
          <p:nvPr>
            <p:ph type="sldNum" idx="10"/>
          </p:nvPr>
        </p:nvSpPr>
        <p:spPr/>
        <p:txBody>
          <a:bodyPr/>
          <a:lstStyle/>
          <a:p>
            <a:fld id="{00000000-1234-1234-1234-123412341234}" type="slidenum">
              <a:rPr lang="en-US" smtClean="0"/>
              <a:pPr/>
              <a:t>8</a:t>
            </a:fld>
            <a:endParaRPr lang="en-US" dirty="0"/>
          </a:p>
        </p:txBody>
      </p:sp>
      <p:sp>
        <p:nvSpPr>
          <p:cNvPr id="13" name="Google Shape;2611;p84">
            <a:extLst>
              <a:ext uri="{FF2B5EF4-FFF2-40B4-BE49-F238E27FC236}">
                <a16:creationId xmlns:a16="http://schemas.microsoft.com/office/drawing/2014/main" id="{7E25E6F3-8EE8-E4AC-F19B-2B1148A55BDF}"/>
              </a:ext>
            </a:extLst>
          </p:cNvPr>
          <p:cNvSpPr/>
          <p:nvPr/>
        </p:nvSpPr>
        <p:spPr>
          <a:xfrm>
            <a:off x="5983518" y="290070"/>
            <a:ext cx="5807460" cy="430887"/>
          </a:xfrm>
          <a:prstGeom prst="rect">
            <a:avLst/>
          </a:prstGeom>
          <a:noFill/>
          <a:ln>
            <a:noFill/>
          </a:ln>
        </p:spPr>
        <p:txBody>
          <a:bodyPr spcFirstLastPara="1" wrap="square" lIns="0" tIns="0" rIns="0" bIns="0" anchor="ctr" anchorCtr="0">
            <a:spAutoFit/>
          </a:bodyPr>
          <a:lstStyle/>
          <a:p>
            <a:r>
              <a:rPr lang="ar-EG" sz="2800" b="1" dirty="0">
                <a:solidFill>
                  <a:srgbClr val="262E31"/>
                </a:solidFill>
                <a:latin typeface="+mj-lt"/>
                <a:ea typeface="Montserrat"/>
                <a:cs typeface="+mj-cs"/>
                <a:sym typeface="Montserrat"/>
              </a:rPr>
              <a:t>الرسوم البيانية</a:t>
            </a:r>
            <a:endParaRPr lang="ar-EG" sz="900" dirty="0">
              <a:latin typeface="+mj-lt"/>
              <a:cs typeface="+mj-cs"/>
            </a:endParaRPr>
          </a:p>
        </p:txBody>
      </p:sp>
      <p:sp>
        <p:nvSpPr>
          <p:cNvPr id="14" name="Google Shape;2612;p84">
            <a:extLst>
              <a:ext uri="{FF2B5EF4-FFF2-40B4-BE49-F238E27FC236}">
                <a16:creationId xmlns:a16="http://schemas.microsoft.com/office/drawing/2014/main" id="{F42B4816-FDCB-A537-4901-CB0ACC0BED7C}"/>
              </a:ext>
            </a:extLst>
          </p:cNvPr>
          <p:cNvSpPr/>
          <p:nvPr/>
        </p:nvSpPr>
        <p:spPr>
          <a:xfrm>
            <a:off x="9803427" y="711095"/>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50" name="Google Shape;1450;p57"/>
          <p:cNvGrpSpPr/>
          <p:nvPr/>
        </p:nvGrpSpPr>
        <p:grpSpPr>
          <a:xfrm>
            <a:off x="-53975" y="1841500"/>
            <a:ext cx="12242007" cy="3697288"/>
            <a:chOff x="0" y="0"/>
            <a:chExt cx="15424" cy="4658"/>
          </a:xfrm>
        </p:grpSpPr>
        <p:cxnSp>
          <p:nvCxnSpPr>
            <p:cNvPr id="1451" name="Google Shape;1451;p57"/>
            <p:cNvCxnSpPr/>
            <p:nvPr/>
          </p:nvCxnSpPr>
          <p:spPr>
            <a:xfrm>
              <a:off x="1109" y="1293"/>
              <a:ext cx="13584" cy="0"/>
            </a:xfrm>
            <a:prstGeom prst="straightConnector1">
              <a:avLst/>
            </a:prstGeom>
            <a:noFill/>
            <a:ln w="12700" cap="flat" cmpd="sng">
              <a:solidFill>
                <a:srgbClr val="D0D9E2"/>
              </a:solidFill>
              <a:prstDash val="solid"/>
              <a:miter lim="800000"/>
              <a:headEnd type="none" w="sm" len="sm"/>
              <a:tailEnd type="none" w="sm" len="sm"/>
            </a:ln>
          </p:spPr>
        </p:cxnSp>
        <p:cxnSp>
          <p:nvCxnSpPr>
            <p:cNvPr id="1452" name="Google Shape;1452;p57"/>
            <p:cNvCxnSpPr/>
            <p:nvPr/>
          </p:nvCxnSpPr>
          <p:spPr>
            <a:xfrm>
              <a:off x="1109" y="2337"/>
              <a:ext cx="13584" cy="0"/>
            </a:xfrm>
            <a:prstGeom prst="straightConnector1">
              <a:avLst/>
            </a:prstGeom>
            <a:noFill/>
            <a:ln w="12700" cap="flat" cmpd="sng">
              <a:solidFill>
                <a:srgbClr val="D0D9E2"/>
              </a:solidFill>
              <a:prstDash val="solid"/>
              <a:miter lim="800000"/>
              <a:headEnd type="none" w="sm" len="sm"/>
              <a:tailEnd type="none" w="sm" len="sm"/>
            </a:ln>
          </p:spPr>
        </p:cxnSp>
        <p:cxnSp>
          <p:nvCxnSpPr>
            <p:cNvPr id="1453" name="Google Shape;1453;p57"/>
            <p:cNvCxnSpPr/>
            <p:nvPr/>
          </p:nvCxnSpPr>
          <p:spPr>
            <a:xfrm>
              <a:off x="1109" y="3371"/>
              <a:ext cx="13584" cy="0"/>
            </a:xfrm>
            <a:prstGeom prst="straightConnector1">
              <a:avLst/>
            </a:prstGeom>
            <a:noFill/>
            <a:ln w="12700" cap="flat" cmpd="sng">
              <a:solidFill>
                <a:srgbClr val="D0D9E2"/>
              </a:solidFill>
              <a:prstDash val="solid"/>
              <a:miter lim="800000"/>
              <a:headEnd type="none" w="sm" len="sm"/>
              <a:tailEnd type="none" w="sm" len="sm"/>
            </a:ln>
          </p:spPr>
        </p:cxnSp>
        <p:cxnSp>
          <p:nvCxnSpPr>
            <p:cNvPr id="1454" name="Google Shape;1454;p57"/>
            <p:cNvCxnSpPr/>
            <p:nvPr/>
          </p:nvCxnSpPr>
          <p:spPr>
            <a:xfrm>
              <a:off x="1109" y="4404"/>
              <a:ext cx="13584" cy="0"/>
            </a:xfrm>
            <a:prstGeom prst="straightConnector1">
              <a:avLst/>
            </a:prstGeom>
            <a:noFill/>
            <a:ln w="12700" cap="flat" cmpd="sng">
              <a:solidFill>
                <a:srgbClr val="D0D9E2"/>
              </a:solidFill>
              <a:prstDash val="solid"/>
              <a:miter lim="800000"/>
              <a:headEnd type="none" w="sm" len="sm"/>
              <a:tailEnd type="none" w="sm" len="sm"/>
            </a:ln>
          </p:spPr>
        </p:cxnSp>
        <p:cxnSp>
          <p:nvCxnSpPr>
            <p:cNvPr id="1455" name="Google Shape;1455;p57"/>
            <p:cNvCxnSpPr/>
            <p:nvPr/>
          </p:nvCxnSpPr>
          <p:spPr>
            <a:xfrm>
              <a:off x="1109" y="259"/>
              <a:ext cx="13584" cy="0"/>
            </a:xfrm>
            <a:prstGeom prst="straightConnector1">
              <a:avLst/>
            </a:prstGeom>
            <a:noFill/>
            <a:ln w="12700" cap="flat" cmpd="sng">
              <a:solidFill>
                <a:srgbClr val="D0D9E2"/>
              </a:solidFill>
              <a:prstDash val="solid"/>
              <a:miter lim="800000"/>
              <a:headEnd type="none" w="sm" len="sm"/>
              <a:tailEnd type="none" w="sm" len="sm"/>
            </a:ln>
          </p:spPr>
        </p:cxnSp>
        <p:sp>
          <p:nvSpPr>
            <p:cNvPr id="1456" name="Google Shape;1456;p57"/>
            <p:cNvSpPr/>
            <p:nvPr/>
          </p:nvSpPr>
          <p:spPr>
            <a:xfrm>
              <a:off x="557" y="0"/>
              <a:ext cx="449" cy="542"/>
            </a:xfrm>
            <a:prstGeom prst="rect">
              <a:avLst/>
            </a:prstGeom>
            <a:noFill/>
            <a:ln>
              <a:noFill/>
            </a:ln>
          </p:spPr>
          <p:txBody>
            <a:bodyPr spcFirstLastPara="1" wrap="square" lIns="0" tIns="0" rIns="0" bIns="0" anchor="ctr" anchorCtr="0">
              <a:noAutofit/>
            </a:bodyPr>
            <a:lstStyle/>
            <a:p>
              <a:pPr algn="ctr"/>
              <a:r>
                <a:rPr lang="ar-SA" sz="1200" b="1" dirty="0">
                  <a:solidFill>
                    <a:srgbClr val="262E31"/>
                  </a:solidFill>
                  <a:latin typeface="Arial" panose="020B0604020202020204" pitchFamily="34" charset="0"/>
                  <a:ea typeface="Montserrat"/>
                  <a:sym typeface="Montserrat"/>
                </a:rPr>
                <a:t>أ</a:t>
              </a:r>
              <a:endParaRPr sz="900" dirty="0">
                <a:latin typeface="Arial" panose="020B0604020202020204" pitchFamily="34" charset="0"/>
              </a:endParaRPr>
            </a:p>
          </p:txBody>
        </p:sp>
        <p:sp>
          <p:nvSpPr>
            <p:cNvPr id="1457" name="Google Shape;1457;p57"/>
            <p:cNvSpPr/>
            <p:nvPr/>
          </p:nvSpPr>
          <p:spPr>
            <a:xfrm>
              <a:off x="557" y="1021"/>
              <a:ext cx="449" cy="543"/>
            </a:xfrm>
            <a:prstGeom prst="rect">
              <a:avLst/>
            </a:prstGeom>
            <a:noFill/>
            <a:ln>
              <a:noFill/>
            </a:ln>
          </p:spPr>
          <p:txBody>
            <a:bodyPr spcFirstLastPara="1" wrap="square" lIns="0" tIns="0" rIns="0" bIns="0" anchor="ctr" anchorCtr="0">
              <a:noAutofit/>
            </a:bodyPr>
            <a:lstStyle/>
            <a:p>
              <a:pPr algn="ctr"/>
              <a:r>
                <a:rPr lang="ar-SA" sz="1200" b="1" dirty="0">
                  <a:solidFill>
                    <a:srgbClr val="262E31"/>
                  </a:solidFill>
                  <a:latin typeface="Arial" panose="020B0604020202020204" pitchFamily="34" charset="0"/>
                  <a:ea typeface="Montserrat"/>
                  <a:sym typeface="Montserrat"/>
                </a:rPr>
                <a:t>ب</a:t>
              </a:r>
              <a:endParaRPr sz="900" dirty="0">
                <a:latin typeface="Arial" panose="020B0604020202020204" pitchFamily="34" charset="0"/>
              </a:endParaRPr>
            </a:p>
          </p:txBody>
        </p:sp>
        <p:sp>
          <p:nvSpPr>
            <p:cNvPr id="1458" name="Google Shape;1458;p57"/>
            <p:cNvSpPr/>
            <p:nvPr/>
          </p:nvSpPr>
          <p:spPr>
            <a:xfrm>
              <a:off x="557" y="2058"/>
              <a:ext cx="449" cy="542"/>
            </a:xfrm>
            <a:prstGeom prst="rect">
              <a:avLst/>
            </a:prstGeom>
            <a:noFill/>
            <a:ln>
              <a:noFill/>
            </a:ln>
          </p:spPr>
          <p:txBody>
            <a:bodyPr spcFirstLastPara="1" wrap="square" lIns="0" tIns="0" rIns="0" bIns="0" anchor="ctr" anchorCtr="0">
              <a:noAutofit/>
            </a:bodyPr>
            <a:lstStyle/>
            <a:p>
              <a:pPr algn="ctr"/>
              <a:r>
                <a:rPr lang="ar-SA" sz="1200" b="1" dirty="0">
                  <a:solidFill>
                    <a:srgbClr val="262E31"/>
                  </a:solidFill>
                  <a:latin typeface="Arial" panose="020B0604020202020204" pitchFamily="34" charset="0"/>
                  <a:ea typeface="Montserrat"/>
                  <a:sym typeface="Montserrat"/>
                </a:rPr>
                <a:t>ج</a:t>
              </a:r>
              <a:endParaRPr sz="900" dirty="0">
                <a:latin typeface="Arial" panose="020B0604020202020204" pitchFamily="34" charset="0"/>
              </a:endParaRPr>
            </a:p>
          </p:txBody>
        </p:sp>
        <p:sp>
          <p:nvSpPr>
            <p:cNvPr id="1459" name="Google Shape;1459;p57"/>
            <p:cNvSpPr/>
            <p:nvPr/>
          </p:nvSpPr>
          <p:spPr>
            <a:xfrm>
              <a:off x="557" y="3094"/>
              <a:ext cx="449" cy="542"/>
            </a:xfrm>
            <a:prstGeom prst="rect">
              <a:avLst/>
            </a:prstGeom>
            <a:noFill/>
            <a:ln>
              <a:noFill/>
            </a:ln>
          </p:spPr>
          <p:txBody>
            <a:bodyPr spcFirstLastPara="1" wrap="square" lIns="0" tIns="0" rIns="0" bIns="0" anchor="ctr" anchorCtr="0">
              <a:noAutofit/>
            </a:bodyPr>
            <a:lstStyle/>
            <a:p>
              <a:pPr algn="ctr"/>
              <a:r>
                <a:rPr lang="ar-SA" sz="1200" b="1" dirty="0">
                  <a:solidFill>
                    <a:srgbClr val="262E31"/>
                  </a:solidFill>
                  <a:latin typeface="Arial" panose="020B0604020202020204" pitchFamily="34" charset="0"/>
                  <a:ea typeface="Montserrat"/>
                  <a:sym typeface="Montserrat"/>
                </a:rPr>
                <a:t>د</a:t>
              </a:r>
              <a:endParaRPr sz="900" dirty="0">
                <a:latin typeface="Arial" panose="020B0604020202020204" pitchFamily="34" charset="0"/>
              </a:endParaRPr>
            </a:p>
          </p:txBody>
        </p:sp>
        <p:sp>
          <p:nvSpPr>
            <p:cNvPr id="1460" name="Google Shape;1460;p57"/>
            <p:cNvSpPr/>
            <p:nvPr/>
          </p:nvSpPr>
          <p:spPr>
            <a:xfrm>
              <a:off x="557" y="4116"/>
              <a:ext cx="449" cy="542"/>
            </a:xfrm>
            <a:prstGeom prst="rect">
              <a:avLst/>
            </a:prstGeom>
            <a:noFill/>
            <a:ln>
              <a:noFill/>
            </a:ln>
          </p:spPr>
          <p:txBody>
            <a:bodyPr spcFirstLastPara="1" wrap="square" lIns="0" tIns="0" rIns="0" bIns="0" anchor="ctr" anchorCtr="0">
              <a:noAutofit/>
            </a:bodyPr>
            <a:lstStyle/>
            <a:p>
              <a:pPr algn="ctr"/>
              <a:r>
                <a:rPr lang="ar-SA" sz="1200" b="1" dirty="0">
                  <a:solidFill>
                    <a:srgbClr val="262E31"/>
                  </a:solidFill>
                  <a:latin typeface="Arial" panose="020B0604020202020204" pitchFamily="34" charset="0"/>
                  <a:ea typeface="Montserrat"/>
                  <a:sym typeface="Montserrat"/>
                </a:rPr>
                <a:t>و</a:t>
              </a:r>
              <a:endParaRPr sz="900" dirty="0">
                <a:latin typeface="Arial" panose="020B0604020202020204" pitchFamily="34" charset="0"/>
              </a:endParaRPr>
            </a:p>
          </p:txBody>
        </p:sp>
        <p:sp>
          <p:nvSpPr>
            <p:cNvPr id="1461" name="Google Shape;1461;p57"/>
            <p:cNvSpPr/>
            <p:nvPr/>
          </p:nvSpPr>
          <p:spPr>
            <a:xfrm>
              <a:off x="0" y="592"/>
              <a:ext cx="15424" cy="3885"/>
            </a:xfrm>
            <a:custGeom>
              <a:avLst/>
              <a:gdLst/>
              <a:ahLst/>
              <a:cxnLst/>
              <a:rect l="l" t="t" r="r" b="b"/>
              <a:pathLst>
                <a:path w="21600" h="21600" extrusionOk="0">
                  <a:moveTo>
                    <a:pt x="0" y="21600"/>
                  </a:moveTo>
                  <a:lnTo>
                    <a:pt x="2504" y="9691"/>
                  </a:lnTo>
                  <a:lnTo>
                    <a:pt x="4902" y="17288"/>
                  </a:lnTo>
                  <a:lnTo>
                    <a:pt x="7599" y="0"/>
                  </a:lnTo>
                  <a:lnTo>
                    <a:pt x="9906" y="15917"/>
                  </a:lnTo>
                  <a:lnTo>
                    <a:pt x="12482" y="5103"/>
                  </a:lnTo>
                  <a:lnTo>
                    <a:pt x="15118" y="13453"/>
                  </a:lnTo>
                  <a:lnTo>
                    <a:pt x="18794" y="1819"/>
                  </a:lnTo>
                  <a:lnTo>
                    <a:pt x="21600" y="10489"/>
                  </a:lnTo>
                </a:path>
              </a:pathLst>
            </a:custGeom>
            <a:noFill/>
            <a:ln w="25400" cap="flat" cmpd="sng">
              <a:solidFill>
                <a:srgbClr val="54616A"/>
              </a:solidFill>
              <a:prstDash val="solid"/>
              <a:miter lim="800000"/>
              <a:headEnd type="none" w="sm" len="sm"/>
              <a:tailEnd type="none" w="sm" len="sm"/>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grpSp>
      <p:sp>
        <p:nvSpPr>
          <p:cNvPr id="1462" name="Google Shape;1462;p57"/>
          <p:cNvSpPr/>
          <p:nvPr/>
        </p:nvSpPr>
        <p:spPr>
          <a:xfrm>
            <a:off x="2470150" y="441642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463" name="Google Shape;1463;p57"/>
          <p:cNvSpPr/>
          <p:nvPr/>
        </p:nvSpPr>
        <p:spPr>
          <a:xfrm>
            <a:off x="1149350" y="352107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464" name="Google Shape;1464;p57"/>
          <p:cNvSpPr/>
          <p:nvPr/>
        </p:nvSpPr>
        <p:spPr>
          <a:xfrm>
            <a:off x="4032250" y="224472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465" name="Google Shape;1465;p57"/>
          <p:cNvSpPr/>
          <p:nvPr/>
        </p:nvSpPr>
        <p:spPr>
          <a:xfrm>
            <a:off x="5410200" y="424497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466" name="Google Shape;1466;p57"/>
          <p:cNvSpPr/>
          <p:nvPr/>
        </p:nvSpPr>
        <p:spPr>
          <a:xfrm>
            <a:off x="6864350" y="287337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467" name="Google Shape;1467;p57"/>
          <p:cNvSpPr/>
          <p:nvPr/>
        </p:nvSpPr>
        <p:spPr>
          <a:xfrm>
            <a:off x="8312150" y="394652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1468" name="Google Shape;1468;p57"/>
          <p:cNvSpPr/>
          <p:nvPr/>
        </p:nvSpPr>
        <p:spPr>
          <a:xfrm>
            <a:off x="10394950" y="2390775"/>
            <a:ext cx="412750" cy="41275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grpSp>
        <p:nvGrpSpPr>
          <p:cNvPr id="1469" name="Google Shape;1469;p57"/>
          <p:cNvGrpSpPr/>
          <p:nvPr/>
        </p:nvGrpSpPr>
        <p:grpSpPr>
          <a:xfrm>
            <a:off x="3819525" y="857250"/>
            <a:ext cx="838200" cy="1305719"/>
            <a:chOff x="0" y="0"/>
            <a:chExt cx="1056" cy="1645"/>
          </a:xfrm>
        </p:grpSpPr>
        <p:grpSp>
          <p:nvGrpSpPr>
            <p:cNvPr id="1470" name="Google Shape;1470;p57"/>
            <p:cNvGrpSpPr/>
            <p:nvPr/>
          </p:nvGrpSpPr>
          <p:grpSpPr>
            <a:xfrm>
              <a:off x="0" y="0"/>
              <a:ext cx="1056" cy="1645"/>
              <a:chOff x="0" y="0"/>
              <a:chExt cx="1056" cy="1645"/>
            </a:xfrm>
          </p:grpSpPr>
          <p:cxnSp>
            <p:nvCxnSpPr>
              <p:cNvPr id="1471" name="Google Shape;1471;p57"/>
              <p:cNvCxnSpPr/>
              <p:nvPr/>
            </p:nvCxnSpPr>
            <p:spPr>
              <a:xfrm>
                <a:off x="523" y="1128"/>
                <a:ext cx="0" cy="517"/>
              </a:xfrm>
              <a:prstGeom prst="straightConnector1">
                <a:avLst/>
              </a:prstGeom>
              <a:noFill/>
              <a:ln w="19050" cap="flat" cmpd="sng">
                <a:solidFill>
                  <a:srgbClr val="54616A"/>
                </a:solidFill>
                <a:prstDash val="dot"/>
                <a:miter lim="800000"/>
                <a:headEnd type="none" w="sm" len="sm"/>
                <a:tailEnd type="none" w="sm" len="sm"/>
              </a:ln>
            </p:spPr>
          </p:cxnSp>
          <p:sp>
            <p:nvSpPr>
              <p:cNvPr id="1472" name="Google Shape;1472;p57"/>
              <p:cNvSpPr/>
              <p:nvPr/>
            </p:nvSpPr>
            <p:spPr>
              <a:xfrm>
                <a:off x="0" y="0"/>
                <a:ext cx="1056" cy="1056"/>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grpSp>
        <p:sp>
          <p:nvSpPr>
            <p:cNvPr id="1473" name="Google Shape;1473;p57"/>
            <p:cNvSpPr/>
            <p:nvPr/>
          </p:nvSpPr>
          <p:spPr>
            <a:xfrm>
              <a:off x="129" y="328"/>
              <a:ext cx="768" cy="392"/>
            </a:xfrm>
            <a:prstGeom prst="rect">
              <a:avLst/>
            </a:prstGeom>
            <a:noFill/>
            <a:ln>
              <a:noFill/>
            </a:ln>
          </p:spPr>
          <p:txBody>
            <a:bodyPr spcFirstLastPara="1" wrap="square" lIns="0" tIns="0" rIns="0" bIns="0" anchor="ctr" anchorCtr="0">
              <a:noAutofit/>
            </a:bodyPr>
            <a:lstStyle/>
            <a:p>
              <a:pPr algn="ctr">
                <a:lnSpc>
                  <a:spcPct val="80000"/>
                </a:lnSpc>
              </a:pPr>
              <a:r>
                <a:rPr lang="en-US" b="1" dirty="0">
                  <a:solidFill>
                    <a:srgbClr val="FFFFFF"/>
                  </a:solidFill>
                  <a:latin typeface="Arial" panose="020B0604020202020204" pitchFamily="34" charset="0"/>
                  <a:ea typeface="Open Sans"/>
                  <a:sym typeface="Open Sans"/>
                </a:rPr>
                <a:t>90%</a:t>
              </a:r>
              <a:endParaRPr sz="900" dirty="0">
                <a:latin typeface="Arial" panose="020B0604020202020204" pitchFamily="34" charset="0"/>
              </a:endParaRPr>
            </a:p>
          </p:txBody>
        </p:sp>
      </p:grpSp>
      <p:sp>
        <p:nvSpPr>
          <p:cNvPr id="1474" name="Google Shape;1474;p57"/>
          <p:cNvSpPr/>
          <p:nvPr/>
        </p:nvSpPr>
        <p:spPr>
          <a:xfrm>
            <a:off x="3583782" y="515938"/>
            <a:ext cx="1320800" cy="234950"/>
          </a:xfrm>
          <a:prstGeom prst="rect">
            <a:avLst/>
          </a:prstGeom>
          <a:noFill/>
          <a:ln>
            <a:noFill/>
          </a:ln>
        </p:spPr>
        <p:txBody>
          <a:bodyPr spcFirstLastPara="1" wrap="square" lIns="0" tIns="0" rIns="0" bIns="0" anchor="ctr" anchorCtr="0">
            <a:noAutofit/>
          </a:bodyPr>
          <a:lstStyle/>
          <a:p>
            <a:pPr algn="ctr">
              <a:lnSpc>
                <a:spcPct val="110000"/>
              </a:lnSpc>
            </a:pPr>
            <a:r>
              <a:rPr lang="ar-EG" sz="1200" b="1" dirty="0">
                <a:solidFill>
                  <a:srgbClr val="262E31"/>
                </a:solidFill>
                <a:latin typeface="Arial" panose="020B0604020202020204" pitchFamily="34" charset="0"/>
                <a:ea typeface="Montserrat"/>
                <a:sym typeface="Montserrat"/>
              </a:rPr>
              <a:t>القيمة الأفضل</a:t>
            </a:r>
            <a:endParaRPr sz="900" dirty="0">
              <a:latin typeface="Arial" panose="020B0604020202020204" pitchFamily="34" charset="0"/>
            </a:endParaRPr>
          </a:p>
        </p:txBody>
      </p:sp>
      <p:grpSp>
        <p:nvGrpSpPr>
          <p:cNvPr id="1475" name="Google Shape;1475;p57"/>
          <p:cNvGrpSpPr/>
          <p:nvPr/>
        </p:nvGrpSpPr>
        <p:grpSpPr>
          <a:xfrm>
            <a:off x="2263775" y="4933950"/>
            <a:ext cx="838200" cy="1295400"/>
            <a:chOff x="0" y="0"/>
            <a:chExt cx="1056" cy="1631"/>
          </a:xfrm>
        </p:grpSpPr>
        <p:grpSp>
          <p:nvGrpSpPr>
            <p:cNvPr id="1476" name="Google Shape;1476;p57"/>
            <p:cNvGrpSpPr/>
            <p:nvPr/>
          </p:nvGrpSpPr>
          <p:grpSpPr>
            <a:xfrm>
              <a:off x="0" y="0"/>
              <a:ext cx="1056" cy="1631"/>
              <a:chOff x="0" y="0"/>
              <a:chExt cx="1056" cy="1631"/>
            </a:xfrm>
          </p:grpSpPr>
          <p:cxnSp>
            <p:nvCxnSpPr>
              <p:cNvPr id="1477" name="Google Shape;1477;p57"/>
              <p:cNvCxnSpPr/>
              <p:nvPr/>
            </p:nvCxnSpPr>
            <p:spPr>
              <a:xfrm>
                <a:off x="523" y="0"/>
                <a:ext cx="0" cy="517"/>
              </a:xfrm>
              <a:prstGeom prst="straightConnector1">
                <a:avLst/>
              </a:prstGeom>
              <a:noFill/>
              <a:ln w="19050" cap="flat" cmpd="sng">
                <a:solidFill>
                  <a:srgbClr val="54616A"/>
                </a:solidFill>
                <a:prstDash val="dot"/>
                <a:miter lim="800000"/>
                <a:headEnd type="none" w="sm" len="sm"/>
                <a:tailEnd type="none" w="sm" len="sm"/>
              </a:ln>
            </p:spPr>
          </p:cxnSp>
          <p:sp>
            <p:nvSpPr>
              <p:cNvPr id="1478" name="Google Shape;1478;p57"/>
              <p:cNvSpPr/>
              <p:nvPr/>
            </p:nvSpPr>
            <p:spPr>
              <a:xfrm>
                <a:off x="0" y="575"/>
                <a:ext cx="1056" cy="1056"/>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262E31"/>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grpSp>
        <p:sp>
          <p:nvSpPr>
            <p:cNvPr id="1479" name="Google Shape;1479;p57"/>
            <p:cNvSpPr/>
            <p:nvPr/>
          </p:nvSpPr>
          <p:spPr>
            <a:xfrm>
              <a:off x="129" y="904"/>
              <a:ext cx="768" cy="392"/>
            </a:xfrm>
            <a:prstGeom prst="rect">
              <a:avLst/>
            </a:prstGeom>
            <a:noFill/>
            <a:ln>
              <a:noFill/>
            </a:ln>
          </p:spPr>
          <p:txBody>
            <a:bodyPr spcFirstLastPara="1" wrap="square" lIns="0" tIns="0" rIns="0" bIns="0" anchor="ctr" anchorCtr="0">
              <a:noAutofit/>
            </a:bodyPr>
            <a:lstStyle/>
            <a:p>
              <a:pPr algn="ctr">
                <a:lnSpc>
                  <a:spcPct val="80000"/>
                </a:lnSpc>
              </a:pPr>
              <a:r>
                <a:rPr lang="en-US" b="1" dirty="0">
                  <a:solidFill>
                    <a:srgbClr val="FFFFFF"/>
                  </a:solidFill>
                  <a:latin typeface="Arial" panose="020B0604020202020204" pitchFamily="34" charset="0"/>
                  <a:ea typeface="Open Sans"/>
                  <a:sym typeface="Open Sans"/>
                </a:rPr>
                <a:t>20%</a:t>
              </a:r>
              <a:endParaRPr sz="900" dirty="0">
                <a:latin typeface="Arial" panose="020B0604020202020204" pitchFamily="34" charset="0"/>
              </a:endParaRPr>
            </a:p>
          </p:txBody>
        </p:sp>
      </p:grpSp>
      <p:sp>
        <p:nvSpPr>
          <p:cNvPr id="1480" name="Google Shape;1480;p57"/>
          <p:cNvSpPr/>
          <p:nvPr/>
        </p:nvSpPr>
        <p:spPr>
          <a:xfrm>
            <a:off x="2028032" y="6300788"/>
            <a:ext cx="1320800" cy="234950"/>
          </a:xfrm>
          <a:prstGeom prst="rect">
            <a:avLst/>
          </a:prstGeom>
          <a:noFill/>
          <a:ln>
            <a:noFill/>
          </a:ln>
        </p:spPr>
        <p:txBody>
          <a:bodyPr spcFirstLastPara="1" wrap="square" lIns="0" tIns="0" rIns="0" bIns="0" anchor="ctr" anchorCtr="0">
            <a:noAutofit/>
          </a:bodyPr>
          <a:lstStyle/>
          <a:p>
            <a:pPr algn="ctr">
              <a:lnSpc>
                <a:spcPct val="110000"/>
              </a:lnSpc>
            </a:pPr>
            <a:r>
              <a:rPr lang="ar-EG" sz="1200" b="1" dirty="0">
                <a:solidFill>
                  <a:srgbClr val="262E31"/>
                </a:solidFill>
                <a:latin typeface="Arial" panose="020B0604020202020204" pitchFamily="34" charset="0"/>
                <a:ea typeface="Montserrat"/>
                <a:sym typeface="Montserrat"/>
              </a:rPr>
              <a:t>أسوأ قيمة</a:t>
            </a:r>
            <a:endParaRPr sz="900" dirty="0">
              <a:latin typeface="Arial" panose="020B0604020202020204" pitchFamily="34" charset="0"/>
            </a:endParaRPr>
          </a:p>
        </p:txBody>
      </p:sp>
      <p:cxnSp>
        <p:nvCxnSpPr>
          <p:cNvPr id="1481" name="Google Shape;1481;p57"/>
          <p:cNvCxnSpPr/>
          <p:nvPr/>
        </p:nvCxnSpPr>
        <p:spPr>
          <a:xfrm>
            <a:off x="7066757" y="2343150"/>
            <a:ext cx="0" cy="410369"/>
          </a:xfrm>
          <a:prstGeom prst="straightConnector1">
            <a:avLst/>
          </a:prstGeom>
          <a:noFill/>
          <a:ln w="19050" cap="flat" cmpd="sng">
            <a:solidFill>
              <a:srgbClr val="54616A"/>
            </a:solidFill>
            <a:prstDash val="dot"/>
            <a:miter lim="800000"/>
            <a:headEnd type="none" w="sm" len="sm"/>
            <a:tailEnd type="none" w="sm" len="sm"/>
          </a:ln>
        </p:spPr>
      </p:cxnSp>
      <p:sp>
        <p:nvSpPr>
          <p:cNvPr id="1482" name="Google Shape;1482;p57"/>
          <p:cNvSpPr/>
          <p:nvPr/>
        </p:nvSpPr>
        <p:spPr>
          <a:xfrm>
            <a:off x="6651625" y="1447800"/>
            <a:ext cx="838200" cy="838200"/>
          </a:xfrm>
          <a:custGeom>
            <a:avLst/>
            <a:gdLst/>
            <a:ahLst/>
            <a:cxnLst/>
            <a:rect l="l" t="t" r="r" b="b"/>
            <a:pathLst>
              <a:path w="24942" h="21600" extrusionOk="0">
                <a:moveTo>
                  <a:pt x="12471" y="0"/>
                </a:moveTo>
                <a:lnTo>
                  <a:pt x="23271" y="5400"/>
                </a:lnTo>
                <a:lnTo>
                  <a:pt x="23271" y="16200"/>
                </a:lnTo>
                <a:lnTo>
                  <a:pt x="12471" y="21600"/>
                </a:lnTo>
                <a:lnTo>
                  <a:pt x="1671" y="16200"/>
                </a:lnTo>
                <a:lnTo>
                  <a:pt x="1671" y="5400"/>
                </a:lnTo>
                <a:lnTo>
                  <a:pt x="12471" y="0"/>
                </a:lnTo>
                <a:close/>
                <a:moveTo>
                  <a:pt x="12471" y="0"/>
                </a:moveTo>
              </a:path>
            </a:pathLst>
          </a:custGeom>
          <a:solidFill>
            <a:schemeClr val="accent6"/>
          </a:solidFill>
          <a:ln>
            <a:noFill/>
          </a:ln>
        </p:spPr>
        <p:txBody>
          <a:bodyPr spcFirstLastPara="1" wrap="square" lIns="0" tIns="0" rIns="0" bIns="0" anchor="t" anchorCtr="0">
            <a:noAutofit/>
          </a:bodyPr>
          <a:lstStyle/>
          <a:p>
            <a:pPr algn="ctr"/>
            <a:endParaRPr sz="2800" b="1" dirty="0">
              <a:solidFill>
                <a:srgbClr val="000000"/>
              </a:solidFill>
              <a:latin typeface="Arial" panose="020B0604020202020204" pitchFamily="34" charset="0"/>
              <a:ea typeface="Open Sans Light"/>
              <a:sym typeface="Open Sans Light"/>
            </a:endParaRPr>
          </a:p>
        </p:txBody>
      </p:sp>
      <p:sp>
        <p:nvSpPr>
          <p:cNvPr id="1483" name="Google Shape;1483;p57"/>
          <p:cNvSpPr/>
          <p:nvPr/>
        </p:nvSpPr>
        <p:spPr>
          <a:xfrm>
            <a:off x="6754019" y="1708150"/>
            <a:ext cx="609600" cy="311150"/>
          </a:xfrm>
          <a:prstGeom prst="rect">
            <a:avLst/>
          </a:prstGeom>
          <a:noFill/>
          <a:ln>
            <a:noFill/>
          </a:ln>
        </p:spPr>
        <p:txBody>
          <a:bodyPr spcFirstLastPara="1" wrap="square" lIns="0" tIns="0" rIns="0" bIns="0" anchor="ctr" anchorCtr="0">
            <a:noAutofit/>
          </a:bodyPr>
          <a:lstStyle/>
          <a:p>
            <a:pPr algn="ctr">
              <a:lnSpc>
                <a:spcPct val="80000"/>
              </a:lnSpc>
            </a:pPr>
            <a:r>
              <a:rPr lang="en-US" b="1" dirty="0">
                <a:solidFill>
                  <a:srgbClr val="FFFFFF"/>
                </a:solidFill>
                <a:latin typeface="Arial" panose="020B0604020202020204" pitchFamily="34" charset="0"/>
                <a:ea typeface="Open Sans"/>
                <a:sym typeface="Open Sans"/>
              </a:rPr>
              <a:t>90%</a:t>
            </a:r>
            <a:endParaRPr sz="900" dirty="0">
              <a:latin typeface="Arial" panose="020B0604020202020204" pitchFamily="34" charset="0"/>
            </a:endParaRPr>
          </a:p>
        </p:txBody>
      </p:sp>
      <p:sp>
        <p:nvSpPr>
          <p:cNvPr id="1484" name="Google Shape;1484;p57"/>
          <p:cNvSpPr/>
          <p:nvPr/>
        </p:nvSpPr>
        <p:spPr>
          <a:xfrm>
            <a:off x="6415882" y="1106488"/>
            <a:ext cx="1320800" cy="234950"/>
          </a:xfrm>
          <a:prstGeom prst="rect">
            <a:avLst/>
          </a:prstGeom>
          <a:noFill/>
          <a:ln>
            <a:noFill/>
          </a:ln>
        </p:spPr>
        <p:txBody>
          <a:bodyPr spcFirstLastPara="1" wrap="square" lIns="0" tIns="0" rIns="0" bIns="0" anchor="ctr" anchorCtr="0">
            <a:noAutofit/>
          </a:bodyPr>
          <a:lstStyle/>
          <a:p>
            <a:pPr algn="ctr">
              <a:lnSpc>
                <a:spcPct val="110000"/>
              </a:lnSpc>
            </a:pPr>
            <a:r>
              <a:rPr lang="ar-EG" sz="1200" b="1" dirty="0">
                <a:solidFill>
                  <a:srgbClr val="262E31"/>
                </a:solidFill>
                <a:latin typeface="Arial" panose="020B0604020202020204" pitchFamily="34" charset="0"/>
                <a:ea typeface="Montserrat"/>
                <a:sym typeface="Montserrat"/>
              </a:rPr>
              <a:t>القيمة المتوسطة</a:t>
            </a:r>
            <a:endParaRPr sz="900" dirty="0">
              <a:latin typeface="Arial" panose="020B0604020202020204" pitchFamily="34" charset="0"/>
            </a:endParaRPr>
          </a:p>
        </p:txBody>
      </p:sp>
      <p:sp>
        <p:nvSpPr>
          <p:cNvPr id="4" name="Google Shape;1285;p49">
            <a:extLst>
              <a:ext uri="{FF2B5EF4-FFF2-40B4-BE49-F238E27FC236}">
                <a16:creationId xmlns:a16="http://schemas.microsoft.com/office/drawing/2014/main" id="{E8DACB3B-B094-45D9-AD76-784151ECF9AE}"/>
              </a:ext>
            </a:extLst>
          </p:cNvPr>
          <p:cNvSpPr/>
          <p:nvPr/>
        </p:nvSpPr>
        <p:spPr>
          <a:xfrm>
            <a:off x="10574435" y="5799189"/>
            <a:ext cx="641350" cy="603250"/>
          </a:xfrm>
          <a:prstGeom prst="rect">
            <a:avLst/>
          </a:prstGeom>
          <a:solidFill>
            <a:schemeClr val="accent6"/>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5" name="Google Shape;1286;p49">
            <a:extLst>
              <a:ext uri="{FF2B5EF4-FFF2-40B4-BE49-F238E27FC236}">
                <a16:creationId xmlns:a16="http://schemas.microsoft.com/office/drawing/2014/main" id="{84BECF70-28D5-4B93-A7BC-EC74B0B9CB82}"/>
              </a:ext>
            </a:extLst>
          </p:cNvPr>
          <p:cNvSpPr/>
          <p:nvPr/>
        </p:nvSpPr>
        <p:spPr>
          <a:xfrm>
            <a:off x="6010988" y="5784416"/>
            <a:ext cx="4383963" cy="632796"/>
          </a:xfrm>
          <a:prstGeom prst="rect">
            <a:avLst/>
          </a:prstGeom>
          <a:noFill/>
          <a:ln>
            <a:noFill/>
          </a:ln>
        </p:spPr>
        <p:txBody>
          <a:bodyPr spcFirstLastPara="1" wrap="square" lIns="0" tIns="0" rIns="0" bIns="0" anchor="t" anchorCtr="0">
            <a:noAutofit/>
          </a:bodyPr>
          <a:lstStyle/>
          <a:p>
            <a:pPr algn="justLow">
              <a:lnSpc>
                <a:spcPct val="130000"/>
              </a:lnSpc>
            </a:pPr>
            <a:r>
              <a:rPr lang="ar-EG" sz="1400" dirty="0">
                <a:solidFill>
                  <a:srgbClr val="54616A"/>
                </a:solidFill>
                <a:latin typeface="Arial" panose="020B0604020202020204" pitchFamily="34" charset="0"/>
                <a:ea typeface="Open Sans"/>
                <a:sym typeface="Open Sans"/>
              </a:rPr>
              <a:t>هذا النص هو مثال لنص يمكن أن يستبدل في نفس المساحة لقد تم توليد هذا النص.</a:t>
            </a:r>
            <a:endParaRPr sz="800" dirty="0">
              <a:latin typeface="Arial" panose="020B0604020202020204" pitchFamily="34" charset="0"/>
            </a:endParaRPr>
          </a:p>
        </p:txBody>
      </p:sp>
      <p:sp>
        <p:nvSpPr>
          <p:cNvPr id="6" name="Google Shape;1287;p49">
            <a:extLst>
              <a:ext uri="{FF2B5EF4-FFF2-40B4-BE49-F238E27FC236}">
                <a16:creationId xmlns:a16="http://schemas.microsoft.com/office/drawing/2014/main" id="{27F4EC81-760C-4CCD-82C9-D19325889699}"/>
              </a:ext>
            </a:extLst>
          </p:cNvPr>
          <p:cNvSpPr/>
          <p:nvPr/>
        </p:nvSpPr>
        <p:spPr>
          <a:xfrm>
            <a:off x="10659367" y="5945239"/>
            <a:ext cx="469900" cy="311150"/>
          </a:xfrm>
          <a:custGeom>
            <a:avLst/>
            <a:gdLst/>
            <a:ahLst/>
            <a:cxnLst/>
            <a:rect l="l" t="t" r="r" b="b"/>
            <a:pathLst>
              <a:path w="21600" h="21600" extrusionOk="0">
                <a:moveTo>
                  <a:pt x="18700" y="9257"/>
                </a:moveTo>
                <a:cubicBezTo>
                  <a:pt x="20073" y="10534"/>
                  <a:pt x="20760" y="12556"/>
                  <a:pt x="20760" y="14790"/>
                </a:cubicBezTo>
                <a:cubicBezTo>
                  <a:pt x="20760" y="18727"/>
                  <a:pt x="18776" y="21600"/>
                  <a:pt x="16028" y="21600"/>
                </a:cubicBezTo>
                <a:cubicBezTo>
                  <a:pt x="13586" y="21600"/>
                  <a:pt x="11372" y="19046"/>
                  <a:pt x="11372" y="14790"/>
                </a:cubicBezTo>
                <a:cubicBezTo>
                  <a:pt x="11372" y="12662"/>
                  <a:pt x="11907" y="10853"/>
                  <a:pt x="12746" y="9151"/>
                </a:cubicBezTo>
                <a:lnTo>
                  <a:pt x="17097" y="0"/>
                </a:lnTo>
                <a:lnTo>
                  <a:pt x="21600" y="0"/>
                </a:lnTo>
                <a:cubicBezTo>
                  <a:pt x="21600" y="0"/>
                  <a:pt x="18700" y="9257"/>
                  <a:pt x="18700" y="9257"/>
                </a:cubicBezTo>
                <a:close/>
                <a:moveTo>
                  <a:pt x="7327" y="9257"/>
                </a:moveTo>
                <a:cubicBezTo>
                  <a:pt x="8701" y="10534"/>
                  <a:pt x="9388" y="12556"/>
                  <a:pt x="9388" y="14790"/>
                </a:cubicBezTo>
                <a:cubicBezTo>
                  <a:pt x="9388" y="18727"/>
                  <a:pt x="7404" y="21600"/>
                  <a:pt x="4656" y="21600"/>
                </a:cubicBezTo>
                <a:cubicBezTo>
                  <a:pt x="2213" y="21600"/>
                  <a:pt x="0" y="19046"/>
                  <a:pt x="0" y="14790"/>
                </a:cubicBezTo>
                <a:cubicBezTo>
                  <a:pt x="0" y="12662"/>
                  <a:pt x="534" y="10853"/>
                  <a:pt x="1374" y="9151"/>
                </a:cubicBezTo>
                <a:lnTo>
                  <a:pt x="5724" y="0"/>
                </a:lnTo>
                <a:lnTo>
                  <a:pt x="10228" y="0"/>
                </a:lnTo>
                <a:cubicBezTo>
                  <a:pt x="10228" y="0"/>
                  <a:pt x="7327" y="9257"/>
                  <a:pt x="7327" y="9257"/>
                </a:cubicBezTo>
                <a:close/>
                <a:moveTo>
                  <a:pt x="7327" y="9257"/>
                </a:moveTo>
              </a:path>
            </a:pathLst>
          </a:custGeom>
          <a:solidFill>
            <a:srgbClr val="FFFFFF"/>
          </a:solidFill>
          <a:ln>
            <a:noFill/>
          </a:ln>
        </p:spPr>
        <p:txBody>
          <a:bodyPr spcFirstLastPara="1" wrap="square" lIns="0" tIns="0" rIns="0" bIns="0" anchor="t" anchorCtr="0">
            <a:noAutofit/>
          </a:bodyPr>
          <a:lstStyle/>
          <a:p>
            <a:pPr algn="ctr"/>
            <a:endParaRPr sz="2800" dirty="0">
              <a:solidFill>
                <a:srgbClr val="000000"/>
              </a:solidFill>
              <a:latin typeface="Arial" panose="020B0604020202020204" pitchFamily="34" charset="0"/>
              <a:ea typeface="Open Sans Light"/>
              <a:sym typeface="Open Sans Light"/>
            </a:endParaRPr>
          </a:p>
        </p:txBody>
      </p:sp>
      <p:sp>
        <p:nvSpPr>
          <p:cNvPr id="8" name="عنصر نائب لرقم الشريحة 7">
            <a:extLst>
              <a:ext uri="{FF2B5EF4-FFF2-40B4-BE49-F238E27FC236}">
                <a16:creationId xmlns:a16="http://schemas.microsoft.com/office/drawing/2014/main" id="{80BBEE4E-0733-BE2E-23DB-B3D27DCDD5D3}"/>
              </a:ext>
            </a:extLst>
          </p:cNvPr>
          <p:cNvSpPr>
            <a:spLocks noGrp="1"/>
          </p:cNvSpPr>
          <p:nvPr>
            <p:ph type="sldNum" idx="10"/>
          </p:nvPr>
        </p:nvSpPr>
        <p:spPr/>
        <p:txBody>
          <a:bodyPr/>
          <a:lstStyle/>
          <a:p>
            <a:fld id="{00000000-1234-1234-1234-123412341234}" type="slidenum">
              <a:rPr lang="en-US" smtClean="0"/>
              <a:pPr/>
              <a:t>9</a:t>
            </a:fld>
            <a:endParaRPr lang="en-US" dirty="0"/>
          </a:p>
        </p:txBody>
      </p:sp>
      <p:sp>
        <p:nvSpPr>
          <p:cNvPr id="10" name="Google Shape;2611;p84">
            <a:extLst>
              <a:ext uri="{FF2B5EF4-FFF2-40B4-BE49-F238E27FC236}">
                <a16:creationId xmlns:a16="http://schemas.microsoft.com/office/drawing/2014/main" id="{44C30C76-D1DF-D17E-D899-64D0903ACF47}"/>
              </a:ext>
            </a:extLst>
          </p:cNvPr>
          <p:cNvSpPr/>
          <p:nvPr/>
        </p:nvSpPr>
        <p:spPr>
          <a:xfrm>
            <a:off x="5765909" y="290070"/>
            <a:ext cx="5807460" cy="430887"/>
          </a:xfrm>
          <a:prstGeom prst="rect">
            <a:avLst/>
          </a:prstGeom>
          <a:noFill/>
          <a:ln>
            <a:noFill/>
          </a:ln>
        </p:spPr>
        <p:txBody>
          <a:bodyPr spcFirstLastPara="1" wrap="square" lIns="0" tIns="0" rIns="0" bIns="0" anchor="ctr" anchorCtr="0">
            <a:spAutoFit/>
          </a:bodyPr>
          <a:lstStyle/>
          <a:p>
            <a:r>
              <a:rPr lang="ar-EG" sz="2800" b="1" dirty="0">
                <a:solidFill>
                  <a:srgbClr val="262E31"/>
                </a:solidFill>
                <a:latin typeface="+mj-lt"/>
                <a:ea typeface="Montserrat"/>
                <a:cs typeface="+mj-cs"/>
                <a:sym typeface="Montserrat"/>
              </a:rPr>
              <a:t>الرسوم البيانية</a:t>
            </a:r>
            <a:endParaRPr lang="ar-EG" sz="900" dirty="0">
              <a:latin typeface="+mj-lt"/>
              <a:cs typeface="+mj-cs"/>
            </a:endParaRPr>
          </a:p>
        </p:txBody>
      </p:sp>
      <p:sp>
        <p:nvSpPr>
          <p:cNvPr id="11" name="Google Shape;2612;p84">
            <a:extLst>
              <a:ext uri="{FF2B5EF4-FFF2-40B4-BE49-F238E27FC236}">
                <a16:creationId xmlns:a16="http://schemas.microsoft.com/office/drawing/2014/main" id="{3FCCFDA5-F705-FFB4-F95B-54A7C7C1C49C}"/>
              </a:ext>
            </a:extLst>
          </p:cNvPr>
          <p:cNvSpPr/>
          <p:nvPr/>
        </p:nvSpPr>
        <p:spPr>
          <a:xfrm>
            <a:off x="9585818" y="711095"/>
            <a:ext cx="1987550" cy="266700"/>
          </a:xfrm>
          <a:prstGeom prst="rect">
            <a:avLst/>
          </a:prstGeom>
          <a:noFill/>
          <a:ln>
            <a:noFill/>
          </a:ln>
        </p:spPr>
        <p:txBody>
          <a:bodyPr spcFirstLastPara="1" wrap="square" lIns="0" tIns="0" rIns="0" bIns="0" anchor="ctr" anchorCtr="0">
            <a:noAutofit/>
          </a:bodyPr>
          <a:lstStyle/>
          <a:p>
            <a:r>
              <a:rPr lang="ar-EG" sz="1200" dirty="0">
                <a:solidFill>
                  <a:srgbClr val="8A96A2"/>
                </a:solidFill>
                <a:latin typeface="Arial" panose="020B0604020202020204" pitchFamily="34" charset="0"/>
                <a:ea typeface="Open Sans"/>
                <a:sym typeface="Open Sans"/>
              </a:rPr>
              <a:t>عنوانك الفرعي الرائع هنا</a:t>
            </a:r>
            <a:endParaRPr sz="9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رسمات - من ادركها بوربوينت">
  <a:themeElements>
    <a:clrScheme name="مخصص 13">
      <a:dk1>
        <a:srgbClr val="EEF1F8"/>
      </a:dk1>
      <a:lt1>
        <a:srgbClr val="FFFFFF"/>
      </a:lt1>
      <a:dk2>
        <a:srgbClr val="262E31"/>
      </a:dk2>
      <a:lt2>
        <a:srgbClr val="FFFFFF"/>
      </a:lt2>
      <a:accent1>
        <a:srgbClr val="EEF1F8"/>
      </a:accent1>
      <a:accent2>
        <a:srgbClr val="8A96A2"/>
      </a:accent2>
      <a:accent3>
        <a:srgbClr val="BBC1CD"/>
      </a:accent3>
      <a:accent4>
        <a:srgbClr val="54616A"/>
      </a:accent4>
      <a:accent5>
        <a:srgbClr val="F5F7FB"/>
      </a:accent5>
      <a:accent6>
        <a:srgbClr val="FF7A5F"/>
      </a:accent6>
      <a:hlink>
        <a:srgbClr val="54616A"/>
      </a:hlink>
      <a:folHlink>
        <a:srgbClr val="8A96A2"/>
      </a:folHlink>
    </a:clrScheme>
    <a:fontScheme name="خط دبي">
      <a:majorFont>
        <a:latin typeface="Dubai Medium"/>
        <a:ea typeface=""/>
        <a:cs typeface="Dubai Medium"/>
      </a:majorFont>
      <a:minorFont>
        <a:latin typeface="Dubai "/>
        <a:ea typeface=""/>
        <a:cs typeface="Duba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833</Words>
  <Application>Microsoft Office PowerPoint</Application>
  <PresentationFormat>شاشة عريضة</PresentationFormat>
  <Paragraphs>84</Paragraphs>
  <Slides>11</Slides>
  <Notes>10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11</vt:i4>
      </vt:variant>
    </vt:vector>
  </HeadingPairs>
  <TitlesOfParts>
    <vt:vector size="19" baseType="lpstr">
      <vt:lpstr>Dubai Medium</vt:lpstr>
      <vt:lpstr>Arial</vt:lpstr>
      <vt:lpstr>GE Snd Book</vt:lpstr>
      <vt:lpstr>Lato</vt:lpstr>
      <vt:lpstr>Montserrat</vt:lpstr>
      <vt:lpstr>Mizan AR+LT</vt:lpstr>
      <vt:lpstr>JF Flat</vt:lpstr>
      <vt:lpstr>رسمات - من ادركها بوربوينت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ادركها بوربوينت</cp:lastModifiedBy>
  <cp:revision>15</cp:revision>
  <dcterms:created xsi:type="dcterms:W3CDTF">2022-03-18T21:31:23Z</dcterms:created>
  <dcterms:modified xsi:type="dcterms:W3CDTF">2022-03-19T01:31:24Z</dcterms:modified>
</cp:coreProperties>
</file>