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A512C7-6B35-440C-8363-11388A879AE7}" type="datetimeFigureOut">
              <a:rPr lang="ar-SA" smtClean="0"/>
              <a:t>17/05/34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68D3E8-EE9D-41F4-B85B-8144AC19AB4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65270" y="548680"/>
            <a:ext cx="53527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التواصل اللغوي</a:t>
            </a:r>
            <a:endParaRPr lang="ar-SA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06820"/>
            <a:ext cx="4752527" cy="1682219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6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597666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04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710883" cy="221111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4653905" cy="5109964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11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76672"/>
            <a:ext cx="7488832" cy="6120680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7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992888" cy="4464496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91398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20880" cy="3672408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6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488832" cy="5904656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9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8"/>
            <a:ext cx="3211611" cy="2895004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9" r="235" b="1403"/>
          <a:stretch/>
        </p:blipFill>
        <p:spPr bwMode="auto">
          <a:xfrm rot="788117">
            <a:off x="605361" y="1261100"/>
            <a:ext cx="5506924" cy="4381846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79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532859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7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848872" cy="568863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85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776864" cy="518457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00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6844"/>
            <a:ext cx="4140671" cy="103973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20880" cy="1345679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7920880" cy="165618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1168"/>
            <a:ext cx="7920880" cy="150874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39552" y="257714"/>
            <a:ext cx="2704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نشاط فردي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2468" y="2450502"/>
            <a:ext cx="7435048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كتابة رسالة وعرضها في لوحة العرض </a:t>
            </a:r>
          </a:p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على </a:t>
            </a:r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الفصل</a:t>
            </a:r>
            <a:endParaRPr lang="ar-S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68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12</Words>
  <Application>Microsoft Office PowerPoint</Application>
  <PresentationFormat>عرض على الشاشة (3:4)‏</PresentationFormat>
  <Paragraphs>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4</cp:revision>
  <dcterms:created xsi:type="dcterms:W3CDTF">2013-01-09T14:16:58Z</dcterms:created>
  <dcterms:modified xsi:type="dcterms:W3CDTF">2013-03-28T18:40:15Z</dcterms:modified>
</cp:coreProperties>
</file>